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4"/>
  </p:notesMasterIdLst>
  <p:sldIdLst>
    <p:sldId id="256" r:id="rId2"/>
    <p:sldId id="333" r:id="rId3"/>
    <p:sldId id="262" r:id="rId4"/>
    <p:sldId id="266" r:id="rId5"/>
    <p:sldId id="332" r:id="rId6"/>
    <p:sldId id="325" r:id="rId7"/>
    <p:sldId id="263" r:id="rId8"/>
    <p:sldId id="259" r:id="rId9"/>
    <p:sldId id="267" r:id="rId10"/>
    <p:sldId id="274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82" r:id="rId21"/>
    <p:sldId id="277" r:id="rId22"/>
    <p:sldId id="281" r:id="rId23"/>
    <p:sldId id="279" r:id="rId24"/>
    <p:sldId id="283" r:id="rId25"/>
    <p:sldId id="285" r:id="rId26"/>
    <p:sldId id="284" r:id="rId27"/>
    <p:sldId id="278" r:id="rId28"/>
    <p:sldId id="286" r:id="rId29"/>
    <p:sldId id="290" r:id="rId30"/>
    <p:sldId id="287" r:id="rId31"/>
    <p:sldId id="288" r:id="rId32"/>
    <p:sldId id="289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60" r:id="rId41"/>
    <p:sldId id="299" r:id="rId42"/>
    <p:sldId id="298" r:id="rId43"/>
    <p:sldId id="305" r:id="rId44"/>
    <p:sldId id="334" r:id="rId45"/>
    <p:sldId id="306" r:id="rId46"/>
    <p:sldId id="307" r:id="rId47"/>
    <p:sldId id="311" r:id="rId48"/>
    <p:sldId id="319" r:id="rId49"/>
    <p:sldId id="328" r:id="rId50"/>
    <p:sldId id="329" r:id="rId51"/>
    <p:sldId id="301" r:id="rId52"/>
    <p:sldId id="312" r:id="rId53"/>
    <p:sldId id="300" r:id="rId54"/>
    <p:sldId id="257" r:id="rId55"/>
    <p:sldId id="330" r:id="rId56"/>
    <p:sldId id="315" r:id="rId57"/>
    <p:sldId id="317" r:id="rId58"/>
    <p:sldId id="314" r:id="rId59"/>
    <p:sldId id="318" r:id="rId60"/>
    <p:sldId id="316" r:id="rId61"/>
    <p:sldId id="331" r:id="rId62"/>
    <p:sldId id="258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45A78798-3946-406E-829A-80B740F8D370}">
          <p14:sldIdLst>
            <p14:sldId id="256"/>
            <p14:sldId id="333"/>
            <p14:sldId id="262"/>
            <p14:sldId id="266"/>
            <p14:sldId id="332"/>
            <p14:sldId id="325"/>
            <p14:sldId id="263"/>
          </p14:sldIdLst>
        </p14:section>
        <p14:section name="Just-in-time learning" id="{4DA0D9EB-B35E-4FF2-ABB4-24B279AD45B6}">
          <p14:sldIdLst>
            <p14:sldId id="259"/>
            <p14:sldId id="267"/>
            <p14:sldId id="274"/>
            <p14:sldId id="265"/>
            <p14:sldId id="268"/>
            <p14:sldId id="269"/>
            <p14:sldId id="270"/>
            <p14:sldId id="271"/>
            <p14:sldId id="272"/>
            <p14:sldId id="273"/>
            <p14:sldId id="275"/>
            <p14:sldId id="276"/>
            <p14:sldId id="282"/>
            <p14:sldId id="277"/>
            <p14:sldId id="281"/>
            <p14:sldId id="279"/>
            <p14:sldId id="283"/>
            <p14:sldId id="285"/>
            <p14:sldId id="284"/>
            <p14:sldId id="278"/>
            <p14:sldId id="286"/>
            <p14:sldId id="290"/>
            <p14:sldId id="287"/>
            <p14:sldId id="288"/>
            <p14:sldId id="289"/>
            <p14:sldId id="291"/>
            <p14:sldId id="292"/>
            <p14:sldId id="293"/>
            <p14:sldId id="294"/>
            <p14:sldId id="295"/>
            <p14:sldId id="296"/>
            <p14:sldId id="297"/>
          </p14:sldIdLst>
        </p14:section>
        <p14:section name="Contextual initialisation machines" id="{4628D361-E278-48EC-948F-B8921ACC86F7}">
          <p14:sldIdLst>
            <p14:sldId id="260"/>
            <p14:sldId id="299"/>
            <p14:sldId id="298"/>
            <p14:sldId id="305"/>
            <p14:sldId id="334"/>
            <p14:sldId id="306"/>
            <p14:sldId id="307"/>
            <p14:sldId id="311"/>
            <p14:sldId id="319"/>
            <p14:sldId id="328"/>
            <p14:sldId id="329"/>
            <p14:sldId id="301"/>
            <p14:sldId id="312"/>
            <p14:sldId id="300"/>
            <p14:sldId id="257"/>
            <p14:sldId id="330"/>
            <p14:sldId id="315"/>
            <p14:sldId id="317"/>
            <p14:sldId id="314"/>
            <p14:sldId id="318"/>
            <p14:sldId id="316"/>
            <p14:sldId id="331"/>
          </p14:sldIdLst>
        </p14:section>
        <p14:section name="Outro" id="{135F4195-6EC3-4EE8-8D89-2759372936FD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AF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08" autoAdjust="0"/>
    <p:restoredTop sz="96866" autoAdjust="0"/>
  </p:normalViewPr>
  <p:slideViewPr>
    <p:cSldViewPr snapToGrid="0">
      <p:cViewPr varScale="1">
        <p:scale>
          <a:sx n="101" d="100"/>
          <a:sy n="101" d="100"/>
        </p:scale>
        <p:origin x="-504" y="-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2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5694" units="cm"/>
          <inkml:channel name="Y" type="integer" max="27760" units="cm"/>
          <inkml:channel name="F" type="integer" max="255" units="dev"/>
        </inkml:traceFormat>
        <inkml:channelProperties>
          <inkml:channelProperty channel="X" name="resolution" value="1000.25494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2T16:39:27.10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2070 0 1,'0'0'1,"0"0"18,-28 17 1,28-17-13,0 0 1,-34 20 2,34-20-1,-41 24 1,18-14-1,-14 16 0,7-13-3,-15 17-1,0-8 0,-9 8-3,1 2 1,-11 3-3,-1 1 1,-8 3-1,-4 4 0,-4 5-1,-5 3 0,-2 6 1,0-1-1,1 4 1,-6 5 0,6 1 0,3 8 0,3 1 1,6 7 0,2 0-1,0 8 2,9 3-3,8 2 4,-2 2-3,9-2 1,4 2-1,6-5 0,9 5 0,9-6 0,1 4 0,10-5 0,3 5 1,7-5 0,4 1 0,3-3 1,1 1 0,10-5 0,3 0-1,9-9 2,2 0-2,5-3 2,-1-3-1,5-3 0,-1-1 0,8-7-1,-5 5 2,2-9-3,2-1 3,2-1-4,2-4 2,7-7 0,4-1 0,3-3 1,-3 0-1,4-7 1,-4 2-1,3-6 2,-7 2-1,2-4 0,-15 2-1,0-5 0,-7 5 0,-4-2 0,-6-3-1,0-3 0,-6 3 0,-1-6 0,-2 0 0,1-4 1,-20-11-1,30 15 0,-30-15 0,23 11 0,-23-11 0,0 0 0,0 0 1,0 0-1,19 9 0,-19-9 1,0 0-1,0 0 0,0 0 0,0 0 0,0 0 0,0 0 0,-12-20 0,12 20 0,0 0 0,0 0 0,-24-19-1,24 19 1,0 0 0,0 0 0,-19-18 0,19 18 0,0 0 0,-17-19 0,17 19 0,0 0 0,-24-24 0,24 24 0,-17-19 0,17 19 0,-22-28 0,14 9-1,-3-3 1,0-6 0,-1-2 0,-1 2 0,-2-4 1,4 1-2,-4 5 1,-2 1 0,4 3 0,-4 3 1,2-1-1,-2-1 0,4 1 0,0 1 0,0 0 0,2-3 0,11 22 0,-17-34 1,17 34-1,-8-22 0,8 22 0,0 0 1,0 0-1,0 0 0,0 0 0,0 0 0,0 0 0,0 0 1,23-4-1,-23 4 1,26 17 0,-7-4-1,1 4 1,3 5 0,-1 1 0,3 3-1,-1 0 1,2 2 0,-3 2-1,3-2 1,0-2 0,-3-4-1,1-1 0,-1-1 1,1-3-1,-3-2 1,-21-15-1,32 24 0,-32-24 0,24 15 1,-24-15-1,0 0 0,19 10 0,-19-10 0,0 0 0,0 0 2,-4 22-2,4-22 0,-24 26 0,24-26 1,-25 32-1,25-32-1,-30 30 1,30-30-1,-41 28 1,22-15-1,-7-2 1,-4 0 0,-9 0 0,-3 4-1,-6 6 1,-1 3 0,2 2 0,2 0 0,2 0 0,5 2 0,10-7 0,4 1 0,24-22 0,-28 23 0,28-23 0,0 0 0,0 0 1,0 0-1,-21 20 0,21-20-1,0 0 1,0 0-1,-15 21-2,15-21-5,0 0-21,-13-19-8,15-5-1,0-2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5694" units="cm"/>
          <inkml:channel name="Y" type="integer" max="27760" units="cm"/>
          <inkml:channel name="F" type="integer" max="255" units="dev"/>
        </inkml:traceFormat>
        <inkml:channelProperties>
          <inkml:channelProperty channel="X" name="resolution" value="1000.25494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2T16:39:27.10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-4 151 17,'0'0'30,"-9"-33"1,9 33-2,30-51-12,-30 51-2,56-43-2,-30 36-3,21-12-1,-11 25-3,9-1 0,-10 20-3,-3 6 0,-13 18 0,-8 11-2,-11 5 0,-7 2-1,-6 4 1,-4-4-1,-4-5 0,-1 1 0,3-9-1,0-9 1,12-8-2,-3-3-1,12-12-5,-17 14-17,15-36-11,6 37 0,-6-37-1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5694" units="cm"/>
          <inkml:channel name="Y" type="integer" max="27760" units="cm"/>
          <inkml:channel name="F" type="integer" max="255" units="dev"/>
        </inkml:traceFormat>
        <inkml:channelProperties>
          <inkml:channelProperty channel="X" name="resolution" value="1000.25494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2T16:39:27.10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0 60,'0'0'35,"21"30"1,-21-30 0,11 20-27,-11-20-4,19-5-3,-19 5-3,0 0-8,0 0-26,19-19 0,-19 19-1,0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5694" units="cm"/>
          <inkml:channel name="Y" type="integer" max="27760" units="cm"/>
          <inkml:channel name="F" type="integer" max="255" units="dev"/>
        </inkml:traceFormat>
        <inkml:channelProperties>
          <inkml:channelProperty channel="X" name="resolution" value="1000.25494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2T16:39:27.10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3783 17 29,'-24'5'28,"5"-14"1,19 9-11,-49 2-5,29-13-2,-23 11-3,15-8-2,-21 14 0,4-2-1,-15 16-3,-2-3 1,-13 15-2,-2 3 1,-13 12-2,-4-1 1,-7 5-1,0-1-1,-4 4 1,-2 0 1,-2 2-1,2 2 1,-3 2-1,-1 3 0,-1 3 0,3 1-1,-2 4 0,1 3 1,1 5-1,0 3-1,-5 7 2,9 5-1,0 6 2,2 3-1,3 3 0,3 8 2,5 0-2,0 4 1,6-1-1,7 4 0,4 1 0,8 8 0,1 8 0,6-1-1,4 4 1,9 7-1,2 5 1,6 0 0,5 7 0,4-1 0,7 3 0,8-3 0,8 1 0,7-7 0,11-2 0,6-5 0,7-6-1,6-6 2,2-11-2,6-5 2,5-4-2,0 1 2,2-8-2,2-5 2,9-5-1,4-5 1,2-6 0,2 3-1,5-5 1,6-4-1,4-5 1,5 0-1,-5 1 1,7-3-2,0 0 2,4-4 0,0-2-1,0-2 1,-7-11-1,1-3 1,-3-3 0,1-9 1,-5-3-1,-9-8 0,-3 0 0,-5-2-1,-7 0 1,-6 0-1,-6 0 1,-9-5-2,-2-1 1,-2-3 0,-2-4 0,-3-5 0,-1-3 0,1-3 1,-1 0-1,-3 0 0,-19-2 1,34 11 0,-34-11-1,26 17 0,-26-17 1,22 17-1,-22-17 1,23 7-1,-23-7 0,22-2 0,-22 2 0,0 0 0,23-9 1,-23 9-1,0 0 0,0 0 0,0 0 0,0 0 0,0 0 0,0 0 0,0 0 0,22 0 0,-22 0 0,0 0 0,0 0 0,0 0 0,0 0 0,0 0 0,0 0 0,0 0 1,0 0-1,0 0 0,0 0 0,-5-19 0,5 19 0,0 0 0,0 0 0,0-26 0,0 26 0,0 0 0,0-22 0,0 22 0,0 0 0,-21-26 0,21 26 0,-22-25 1,5 5-1,0-3-1,0-3 1,-4-2 0,1 2 0,-5-2 0,-1 0 0,-6 2 0,2-4 1,-2 4-2,-1-4 1,1 2 0,2-7 1,0-1-2,5-3 1,-1 4 1,6 3-2,1 4 3,4 2-3,15 26 2,-21-32-1,21 32 1,0 0-1,-11-22 0,11 22-1,0 0 2,0 0-1,0 0-1,26 5 2,-26-5-2,30 32 2,-9-8-2,3 8 3,4 5-3,0 6 1,6 2 1,0 0-1,-2-2 0,0 5 0,-2-3 0,-2 0 1,2-4-1,-4 0 0,-2-2 0,-5 2 0,2-5 0,-4-3 0,5-7 1,-5-3-2,-2-1 1,-15-22 0,30 26 0,-30-26 0,30 15 0,-30-15 0,19 11 0,-19-11 1,0 0-1,0 0 1,-10 21-1,10-21 1,-37 22-1,11-12 1,-1 6-1,-8-1 0,-5 0 0,-5 4 0,-7-2 0,-4 1 1,1-3 0,-3 0-2,-9-4 2,5-3-1,0 1 0,4 2-1,5-3 1,3 7-1,5-4 0,2 6 1,11 0 0,0 1 0,6-3 0,5-2 0,0-5 0,21-8-2,-30 13-1,30-13-4,0 0-13,0 0-15,0 0-1,0 0 1,21-6-1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5694" units="cm"/>
          <inkml:channel name="Y" type="integer" max="27760" units="cm"/>
          <inkml:channel name="F" type="integer" max="255" units="dev"/>
        </inkml:traceFormat>
        <inkml:channelProperties>
          <inkml:channelProperty channel="X" name="resolution" value="1000.25494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4-08-22T16:39:27.10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10 150 17,'-15'-31'29,"15"31"2,2-41 1,17 20-16,-19 21-3,39-41-2,-20 37-3,13-11-1,-13 23-2,9 1 0,-13 19-2,2 4-1,-8 18-1,-9 1 0,-4 5 0,-3 3-1,1-3 1,-3-2-1,1-11 0,3-5 0,3-5 0,2-3-1,4-6-2,-6 6-2,24-24-15,-16 14-14,-6-20-1,9 34 0,-9-34 0</inkml:trace>
  <inkml:trace contextRef="#ctx0" brushRef="#br0" timeOffset="1">168 917 34,'4'30'32,"5"-6"2,-3-3 0,18-12-18,-22 14-5,20-27-2,-22 4-3,21 7-2,-21-7-3,0 0-4,32-15-23,-32 15-9,0 0 1,0 0-3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40" units="cm"/>
          <inkml:channel name="Y" type="integer" max="14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7871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22T16:39:27.1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12369 7583 53 0,'0'0'13'16,"14"0"-6"-16,-14 0-21 16,19-4-3-16,-2 2-1 15,-2-10 0-15,7 2 13 16</inkml:trace>
  <inkml:trace contextRef="#ctx0" brushRef="#br0" timeOffset="1">12960 7248 30 0,'-13'18'18'16,"-1"-7"-1"-16,9 4-8 0,5-15 2 16,11 18-3-16,2-13-2 15,8-4 0-15,-2-2 0 16,3-10 0-16,-3-1 0 15,-7-8-1-15,-3 4-1 16,-12-8 0-16,-10 6 1 16,-10-1 2-16,-5 10 0 15,-8 3 0-15,4 9 1 16,-4 8-1-16,10 7 0 16,3 7-1-16,10 5-1 15,7 3-3-15,8-2 0 16,6-1-2-16,2-6-1 0,2-8-1 0,2-6-1 15,0-10 0 1,-14 0 0-16,26-19-1 16,-12 0 1-16,-4-2 1 15,3 0 0-15,-4 1 2 16,0 3 1-16,-5 2 1 0,-4 15 0 16,4-23 0-16,-4 23 1 15,0 0-1-15,0 0 0 16,-4-18 0-16,4 18-1 0,19-19 0 15,-1 4-1-15,8-6 0 16,6 0 1-16,17-10 2 16,10-1-1-16,12-2-1 31,21-5 2-31,12-2-1 0,13-4 0 16,21-4 0-1,20-8 0-15,14-6-2 0,19-6 1 16,13-7 2-16,11 0 1 15,12-11 0-15,14-1 0 16,3-3 2-16,-6 7-1 16,0-5 0-16,-8 5 0 0,-14 3-1 15,-13 6-2-15,-10 8-2 16,-17 4 0-16,-18 8 0 16,-12 3 0-16,-21 8 0 15,-8 4 0-15,-14 3 0 0,-8-1 0 31,-10 1 0-31,-9 3 0 16,-6 6 0-16,-8 1 0 16,-10 6 0-16,-10 4 0 15,-11 5 0-15,-9 8 0 0,-22 4 0 16,0 0 0-16,-3 13 0 16,3-13 0-16,-20 8 0 15,20-8 0-15,0 0 0 16,9-22-4-16,11 8-2 15,1-8-2-15,11 4 0 0,-3-7 0 16,7 3 0-16,-6-2 1 16,2 8 2-16,-3 1 3 15,-5 3 3-15,0 3 2 16,-6-1 1-16,0 8 1 16,-18 2-1-16,21-10 0 15,-21 10 0-15,9-15 0 16,-11 1-1-16,2 14-1 15,-10-26-2-15,1 11 1 16,-3 3-1-16,12 12 1 0,-24-23-1 16,24 23 0-1,-20-9 1-15,20 9-1 0,0 0 1 16,30 1 0-16,4-1 2 16,15-1 0-16,12-3 1 15,8 3-1-15,1-2 1 16,-7 5-4-1,-19-2 0-15,-16 9 0 16,-29 4 0-16,-22 10 0 16,-22 4 0-16,-13 3 0 15,-8 4 0-15,3-7 0 0,16 6-31 16,6-13-7-16,21-3 0 0,20-17-1 16,0 0-1-16,0 0-1 15</inkml:trace>
  <inkml:trace contextRef="#ctx0" brushRef="#br0" timeOffset="2">12968 7143 68 0,'-21'3'20'0,"-6"-6"2"0,8 6-2 15,1-7-3-15,18 4-3 16,-22-11 0-16,22 11-3 16,14-29-1-16,7 5-1 15,16-17-2-15,13-11 0 0,18-21-2 16,25-17 1-16,20-22-2 16,22-24 1-16,19-27-1 15,27-19-1-15,11-15 0 16,16-10 0-16,8 0 0 0,3 7-3 15,-10 14 0 1,-8 20 0-16,-9 20 0 16,-19 25 0-16,-15 21 0 0,-15 21 0 15,-22 13 0-15,-17 9 0 16,-15 9 0-16,-11 5 0 16,-15 3 0-16,-10 2 0 15,-12-1 0-15,-6 1 0 16,-3-1 0-16,-1-4 0 15,-7 2 0-15,-1 6 0 16,-1 5 0 0,-9 6 0-16,-5 11 0 15,-8 13 0-15,0 0 0 16,0 0-2-16,-4 13-1 16,-4 3 0-16,0 9-10 15,-6-2-20-15,1 5 0 0,-7-7-1 16,-3 7 1-16,-12-6-2 15</inkml:trace>
  <inkml:trace contextRef="#ctx0" brushRef="#br0" timeOffset="3">15908 4233 91 0,'0'0'28'16,"-1"-29"2"-16,15 13-8 15,9-12-4-15,12 3 0 0,3-8-3 16,14 1-1-16,-6-3-3 15,8 7-3-15,-14 8-8 16,5 14 0-16,-17 16 0 16,-14 17 0-16,-11 15 0 15,-12 11 0-15,-7 17 0 16,-4 0 0-16,3 12-9 16,-1-14-29-16,12 2-2 15,-2-8-2-15,16 1-2 16,-3-1 0-16</inkml:trace>
  <inkml:trace contextRef="#ctx0" brushRef="#br0" timeOffset="4">16101 6915 90 0,'0'0'36'0,"0"0"0"15,-12-14-8 1,21 0-5-16,-6-21-5 0,8-1-6 16,-8-18-3-1,5-9-6-15,-12-13-3 16,0-11 0-16,-18-19 0 16,-6-16 0-16,-17-15 0 15,-14-11 0-15,-13-10 0 16,-9-11 0-16,-17 5 0 0,-8 11 0 0,-5 18 0 15,-7 26 0 1,2 27 0-16,7 25 0 0,5 27 0 16,12 25 0-16,13 15 0 15,14 9 0-15,15 4 0 16,17-4 0-16,14-3 0 16,10 0 0-1,9-16 0-15,14 14 0 16,4-12 0-16,-2-1 0 15,-1 2 0-15,-1 6 0 16,-3 4 0-16,-9 4 0 16,-2 5 0-16,-4 4 0 15,-5 0 0-15,0-4 0 16,-1-1 0-16,10-21 0 16,-7 16 0-16,7-16 0 15,0 0 0-15,23-16 0 0,-7 2 0 16,5 3 0-16,-3-3 0 15,-1 2 0-15,-1-1 0 16,-4-4 0-16,-1 1 0 16,-6-2 0-16,-1-1 0 15,-1 0 0-15,-1 3 0 16,2-2 0-16,-1 2 0 16,-3 16 0-16,2-23 0 15,-2 23 0-15,5-18 0 16,-5 18 0-16,0 0 0 0,-3-15 0 15,3 15 0-15,0 0 0 16,0 0 0 0,0 0 0-16,0 0 0 0,-18-10 0 0,18 10 0 31,-14-6 0-31,14 6 0 16,-16-9 0-16,16 9 0 0,0 0 0 15,-13-15 0-15,13 15 0 16,0 0 0-16,0 0 0 15,0 0 0 1,4 19 0-16,-4-19 0 0,19 27 0 16,-6-1 0-16,1 9 0 0,6 12 0 15,4 8 0-15,6 11 0 16,2 5 0-16,1 6 0 0,4 1 0 16,-4-3 0-16,-1-10 0 15,-5-12 0-15,-7-10 0 16,-2-12 0-1,-4-9 0-15,-14-22 0 16,18 4 0-16,-11-20 0 16,-5-13 0-16,0-17 0 15,-6-18 0-15,-5-22 0 16,-10-14 0-16,-8-10 0 16,-4 3 0-16,-3 1 0 15,3 8 0-15,1 13 0 16,7 16 0-16,10 21 0 15,6 15 0-15,9 16 0 16,7 2 0-16,5 3 0 16,2 7 0-16,7-1 0 15,-1 2 0-15,7 2 0 16,10 2 0-16,6-3 0 16,13 3 0-16,8 0 0 0,11 5 0 15,8 2 0-15,2 4 0 16,0-1 0-16,-5 5 0 15,-7 3 0-15,-15-1 0 16,-7 4 0-16,-16-10 0 16,-5 3-33-16,-16-12-7 15,2 3-3-15,-18-5-2 16,24-13-1-16</inkml:trace>
  <inkml:trace contextRef="#ctx0" brushRef="#br0" timeOffset="5">16511 6220 171 0,'0'0'39'16,"-23"-8"-5"-16,23 8-28 16,-13 26-4-16,8-5 0 15,-4 9-3-15,5 6 2 0,-4 6-2 16,3-2 1-16,5-1 0 15,9-6-1 1,8-8 1-16,12-10 1 16,7-13 1-16,8-11-2 15,1-12 0-15,0-1 0 16,-4-8 0-16,-4 3 0 0,-10-1 0 16,-5 11 0-16,-10 8 0 15,-12 9 0-15,15 5 0 16,-15-5 0-16,17 29 0 15,-8-8 0-15,5 2 0 0,1-7 0 16,7 5-25-16,-5-7-17 16,5-1-1-16,-3-5-1 15,-2 3-3-15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424DD-D62A-4A59-9045-7E7584D89D42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6FCCF-0A15-4FD1-AAA5-F97721600C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231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6FCCF-0A15-4FD1-AAA5-F97721600C8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042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16967"/>
          </a:xfrm>
        </p:spPr>
        <p:txBody>
          <a:bodyPr anchor="b">
            <a:normAutofit/>
          </a:bodyPr>
          <a:lstStyle>
            <a:lvl1pPr algn="ctr"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19987"/>
            <a:ext cx="9144000" cy="41802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0" y="5218671"/>
            <a:ext cx="9143999" cy="33843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4377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16967"/>
          </a:xfrm>
        </p:spPr>
        <p:txBody>
          <a:bodyPr anchor="b">
            <a:normAutofit/>
          </a:bodyPr>
          <a:lstStyle>
            <a:lvl1pPr algn="ctr"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1664044"/>
            <a:ext cx="9144000" cy="41802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465199" y="2366833"/>
            <a:ext cx="3261600" cy="3262013"/>
          </a:xfrm>
          <a:ln w="19050">
            <a:solidFill>
              <a:schemeClr val="tx1"/>
            </a:solidFill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607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506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9422"/>
            <a:ext cx="10515600" cy="39615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174780"/>
            <a:ext cx="10515599" cy="4624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5609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157795"/>
            <a:ext cx="10515600" cy="542410"/>
          </a:xfrm>
        </p:spPr>
        <p:txBody>
          <a:bodyPr anchor="b">
            <a:normAutofit/>
          </a:bodyPr>
          <a:lstStyle>
            <a:lvl1pPr algn="ctr"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111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108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4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95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75502"/>
            <a:ext cx="10515600" cy="595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1967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5355" y="63201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615FC-B913-42E0-A56F-9013E96127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60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7" r:id="rId4"/>
    <p:sldLayoutId id="2147483651" r:id="rId5"/>
    <p:sldLayoutId id="2147483652" r:id="rId6"/>
    <p:sldLayoutId id="2147483654" r:id="rId7"/>
    <p:sldLayoutId id="2147483655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rgbClr val="25AFCB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emf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3" Type="http://schemas.openxmlformats.org/officeDocument/2006/relationships/image" Target="../media/image31.png"/><Relationship Id="rId1" Type="http://schemas.openxmlformats.org/officeDocument/2006/relationships/tags" Target="../tags/tag3.xml"/><Relationship Id="rId2" Type="http://schemas.openxmlformats.org/officeDocument/2006/relationships/tags" Target="../tags/tag4.xml"/><Relationship Id="rId3" Type="http://schemas.openxmlformats.org/officeDocument/2006/relationships/tags" Target="../tags/tag5.xml"/><Relationship Id="rId4" Type="http://schemas.openxmlformats.org/officeDocument/2006/relationships/tags" Target="../tags/tag6.xml"/><Relationship Id="rId5" Type="http://schemas.openxmlformats.org/officeDocument/2006/relationships/tags" Target="../tags/tag7.xml"/><Relationship Id="rId6" Type="http://schemas.openxmlformats.org/officeDocument/2006/relationships/slideLayout" Target="../slideLayouts/slideLayout3.xml"/><Relationship Id="rId7" Type="http://schemas.openxmlformats.org/officeDocument/2006/relationships/notesSlide" Target="../notesSlides/notesSlide1.xml"/><Relationship Id="rId8" Type="http://schemas.openxmlformats.org/officeDocument/2006/relationships/image" Target="../media/image15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4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3.png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0.png"/><Relationship Id="rId3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3" Type="http://schemas.openxmlformats.org/officeDocument/2006/relationships/image" Target="../media/image46.png"/><Relationship Id="rId14" Type="http://schemas.openxmlformats.org/officeDocument/2006/relationships/image" Target="../media/image47.emf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8" Type="http://schemas.openxmlformats.org/officeDocument/2006/relationships/image" Target="../media/image22.png"/><Relationship Id="rId1" Type="http://schemas.openxmlformats.org/officeDocument/2006/relationships/tags" Target="../tags/tag14.xml"/><Relationship Id="rId2" Type="http://schemas.openxmlformats.org/officeDocument/2006/relationships/tags" Target="../tags/tag15.xml"/><Relationship Id="rId3" Type="http://schemas.openxmlformats.org/officeDocument/2006/relationships/tags" Target="../tags/tag16.xml"/><Relationship Id="rId4" Type="http://schemas.openxmlformats.org/officeDocument/2006/relationships/tags" Target="../tags/tag17.xml"/><Relationship Id="rId5" Type="http://schemas.openxmlformats.org/officeDocument/2006/relationships/tags" Target="../tags/tag18.xml"/><Relationship Id="rId6" Type="http://schemas.openxmlformats.org/officeDocument/2006/relationships/tags" Target="../tags/tag19.xml"/><Relationship Id="rId7" Type="http://schemas.openxmlformats.org/officeDocument/2006/relationships/slideLayout" Target="../slideLayouts/slideLayout4.xml"/><Relationship Id="rId8" Type="http://schemas.openxmlformats.org/officeDocument/2006/relationships/image" Target="../media/image41.emf"/><Relationship Id="rId9" Type="http://schemas.openxmlformats.org/officeDocument/2006/relationships/image" Target="../media/image42.emf"/><Relationship Id="rId10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4" Type="http://schemas.openxmlformats.org/officeDocument/2006/relationships/tags" Target="../tags/tag23.xml"/><Relationship Id="rId5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" Type="http://schemas.openxmlformats.org/officeDocument/2006/relationships/tags" Target="../tags/tag20.xml"/><Relationship Id="rId2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4" Type="http://schemas.openxmlformats.org/officeDocument/2006/relationships/slideLayout" Target="../slideLayouts/slideLayout4.xml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3.png"/><Relationship Id="rId1" Type="http://schemas.openxmlformats.org/officeDocument/2006/relationships/tags" Target="../tags/tag24.xml"/><Relationship Id="rId2" Type="http://schemas.openxmlformats.org/officeDocument/2006/relationships/tags" Target="../tags/tag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ags" Target="../tags/tag27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1" Type="http://schemas.openxmlformats.org/officeDocument/2006/relationships/customXml" Target="../ink/ink5.xml"/><Relationship Id="rId12" Type="http://schemas.openxmlformats.org/officeDocument/2006/relationships/image" Target="../media/image19.emf"/><Relationship Id="rId13" Type="http://schemas.openxmlformats.org/officeDocument/2006/relationships/customXml" Target="../ink/ink6.xml"/><Relationship Id="rId14" Type="http://schemas.openxmlformats.org/officeDocument/2006/relationships/image" Target="../media/image20.emf"/><Relationship Id="rId1" Type="http://schemas.openxmlformats.org/officeDocument/2006/relationships/slideLayout" Target="../slideLayouts/slideLayout4.xml"/><Relationship Id="rId2" Type="http://schemas.openxmlformats.org/officeDocument/2006/relationships/customXml" Target="../ink/ink1.xml"/><Relationship Id="rId4" Type="http://schemas.openxmlformats.org/officeDocument/2006/relationships/image" Target="../media/image150.emf"/><Relationship Id="rId5" Type="http://schemas.openxmlformats.org/officeDocument/2006/relationships/customXml" Target="../ink/ink2.xml"/><Relationship Id="rId6" Type="http://schemas.openxmlformats.org/officeDocument/2006/relationships/image" Target="../media/image160.emf"/><Relationship Id="rId7" Type="http://schemas.openxmlformats.org/officeDocument/2006/relationships/customXml" Target="../ink/ink3.xml"/><Relationship Id="rId8" Type="http://schemas.openxmlformats.org/officeDocument/2006/relationships/image" Target="../media/image170.emf"/><Relationship Id="rId9" Type="http://schemas.openxmlformats.org/officeDocument/2006/relationships/customXml" Target="../ink/ink4.xml"/><Relationship Id="rId10" Type="http://schemas.openxmlformats.org/officeDocument/2006/relationships/image" Target="../media/image18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9.png"/><Relationship Id="rId3" Type="http://schemas.openxmlformats.org/officeDocument/2006/relationships/image" Target="../media/image8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/Relationships>
</file>

<file path=ppt/slides/_rels/slide5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5.png"/><Relationship Id="rId12" Type="http://schemas.openxmlformats.org/officeDocument/2006/relationships/image" Target="../media/image96.png"/><Relationship Id="rId13" Type="http://schemas.openxmlformats.org/officeDocument/2006/relationships/image" Target="../media/image97.png"/><Relationship Id="rId14" Type="http://schemas.openxmlformats.org/officeDocument/2006/relationships/image" Target="../media/image9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6.png"/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89.png"/><Relationship Id="rId6" Type="http://schemas.openxmlformats.org/officeDocument/2006/relationships/image" Target="../media/image90.png"/><Relationship Id="rId7" Type="http://schemas.openxmlformats.org/officeDocument/2006/relationships/image" Target="../media/image91.png"/><Relationship Id="rId8" Type="http://schemas.openxmlformats.org/officeDocument/2006/relationships/image" Target="../media/image92.png"/><Relationship Id="rId9" Type="http://schemas.openxmlformats.org/officeDocument/2006/relationships/image" Target="../media/image93.png"/><Relationship Id="rId10" Type="http://schemas.openxmlformats.org/officeDocument/2006/relationships/image" Target="../media/image9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image" Target="../media/image102.png"/><Relationship Id="rId6" Type="http://schemas.openxmlformats.org/officeDocument/2006/relationships/image" Target="../media/image103.png"/><Relationship Id="rId7" Type="http://schemas.openxmlformats.org/officeDocument/2006/relationships/image" Target="../media/image10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7.png"/></Relationships>
</file>

<file path=ppt/slides/_rels/slide5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4.png"/><Relationship Id="rId12" Type="http://schemas.openxmlformats.org/officeDocument/2006/relationships/image" Target="../media/image115.png"/><Relationship Id="rId13" Type="http://schemas.openxmlformats.org/officeDocument/2006/relationships/image" Target="../media/image116.png"/><Relationship Id="rId14" Type="http://schemas.openxmlformats.org/officeDocument/2006/relationships/image" Target="../media/image117.png"/><Relationship Id="rId15" Type="http://schemas.openxmlformats.org/officeDocument/2006/relationships/image" Target="../media/image11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8.png"/><Relationship Id="rId3" Type="http://schemas.openxmlformats.org/officeDocument/2006/relationships/image" Target="../media/image70.png"/><Relationship Id="rId4" Type="http://schemas.openxmlformats.org/officeDocument/2006/relationships/image" Target="../media/image68.png"/><Relationship Id="rId5" Type="http://schemas.openxmlformats.org/officeDocument/2006/relationships/image" Target="../media/image109.png"/><Relationship Id="rId6" Type="http://schemas.openxmlformats.org/officeDocument/2006/relationships/image" Target="../media/image69.png"/><Relationship Id="rId7" Type="http://schemas.openxmlformats.org/officeDocument/2006/relationships/image" Target="../media/image110.png"/><Relationship Id="rId8" Type="http://schemas.openxmlformats.org/officeDocument/2006/relationships/image" Target="../media/image111.png"/><Relationship Id="rId9" Type="http://schemas.openxmlformats.org/officeDocument/2006/relationships/image" Target="../media/image112.png"/><Relationship Id="rId10" Type="http://schemas.openxmlformats.org/officeDocument/2006/relationships/image" Target="../media/image11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Extensions to message-passing inference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S. M. Ali Eslami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September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167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 overview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Implementing a fast and robust factor is not always trivial.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Approach</a:t>
            </a:r>
            <a:endParaRPr lang="en-GB" b="1" dirty="0"/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Use general algorithms (e.g. Monte Carlo sampling or quadrature) to compute message integrals.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Gradually</a:t>
            </a:r>
            <a:r>
              <a:rPr lang="en-GB" dirty="0" smtClean="0"/>
              <a:t> </a:t>
            </a:r>
            <a:r>
              <a:rPr lang="en-GB" b="1" dirty="0" smtClean="0"/>
              <a:t>learn</a:t>
            </a:r>
            <a:r>
              <a:rPr lang="en-GB" dirty="0" smtClean="0"/>
              <a:t> to increase the speed of computations by regressing from incoming to outgoing messages at run-time.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336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Message-passing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35380"/>
            <a:ext cx="2661225" cy="40046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1500" y="1735380"/>
            <a:ext cx="1452300" cy="40046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2685" y="1735380"/>
            <a:ext cx="1452300" cy="40046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3870" y="1735381"/>
            <a:ext cx="1452300" cy="4004640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11</a:t>
            </a:fld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691087" y="2376483"/>
            <a:ext cx="10499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Incoming</a:t>
            </a:r>
          </a:p>
          <a:p>
            <a:pPr algn="ctr"/>
            <a:r>
              <a:rPr lang="en-GB" dirty="0" smtClean="0"/>
              <a:t>message</a:t>
            </a:r>
          </a:p>
          <a:p>
            <a:pPr algn="ctr"/>
            <a:r>
              <a:rPr lang="en-GB" dirty="0" smtClean="0"/>
              <a:t>group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4692369" y="4775372"/>
            <a:ext cx="1048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Outgoing</a:t>
            </a:r>
          </a:p>
          <a:p>
            <a:pPr algn="ctr"/>
            <a:r>
              <a:rPr lang="en-GB" dirty="0" smtClean="0"/>
              <a:t>message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527" y="3417426"/>
            <a:ext cx="272599" cy="2650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954" y="3397804"/>
            <a:ext cx="272709" cy="2650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92" y="3405511"/>
            <a:ext cx="307455" cy="2712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713" y="4347033"/>
            <a:ext cx="266611" cy="1893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344" y="4408445"/>
            <a:ext cx="265221" cy="1279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292" y="4360388"/>
            <a:ext cx="277086" cy="1760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655" y="3437048"/>
            <a:ext cx="272599" cy="26502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082" y="3417426"/>
            <a:ext cx="272709" cy="2650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420" y="3425133"/>
            <a:ext cx="307455" cy="27128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423" y="3429341"/>
            <a:ext cx="272599" cy="2650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50" y="3409719"/>
            <a:ext cx="272709" cy="26502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188" y="3417426"/>
            <a:ext cx="307455" cy="27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95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Belief and expectation propagation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444" y="2232995"/>
            <a:ext cx="5314950" cy="704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444" y="3621072"/>
            <a:ext cx="7463790" cy="12592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200" y="1621279"/>
            <a:ext cx="1450467" cy="3999586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6646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 smtClean="0"/>
                  <a:t>How to compute messages for any </a:t>
                </a:r>
                <a14:m>
                  <m:oMath xmlns:m="http://schemas.openxmlformats.org/officeDocument/2006/math" xmlns="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8"/>
                <a:stretch>
                  <a:fillRect l="-1391" t="-13402" b="-247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79" y="1424561"/>
            <a:ext cx="7219950" cy="912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12" y="3888675"/>
            <a:ext cx="6663690" cy="7600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15" y="2656619"/>
            <a:ext cx="9164955" cy="9124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14" y="4968332"/>
            <a:ext cx="5770245" cy="12172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903" y="5448391"/>
            <a:ext cx="2625090" cy="257175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036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to pass messages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b="1" dirty="0" smtClean="0"/>
                  <a:t>Oracle </a:t>
                </a:r>
                <a:r>
                  <a:rPr lang="en-GB" dirty="0" smtClean="0"/>
                  <a:t>allows us to compute all messages for any factor of interest: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However, sampling can be very slow. Instead, </a:t>
                </a:r>
                <a:r>
                  <a:rPr lang="en-GB" b="1" dirty="0" smtClean="0"/>
                  <a:t>learn</a:t>
                </a:r>
                <a:r>
                  <a:rPr lang="en-GB" dirty="0" smtClean="0"/>
                  <a:t> a direct mapping, parameterized by </a:t>
                </a:r>
                <a14:m>
                  <m:oMath xmlns:m="http://schemas.openxmlformats.org/officeDocument/2006/math" xmlns="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GB" dirty="0" smtClean="0"/>
                  <a:t>, from incoming to outgoing messages:</a:t>
                </a:r>
                <a:endParaRPr lang="en-GB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l="-1217" t="-2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Heess, Tarlow and Winn (2013)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2698851"/>
            <a:ext cx="5770245" cy="12172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189" y="3178910"/>
            <a:ext cx="2625090" cy="257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5717807"/>
            <a:ext cx="3659505" cy="2819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529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to pass messages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/>
              <a:t>Before inference</a:t>
            </a:r>
          </a:p>
          <a:p>
            <a:r>
              <a:rPr lang="en-GB" dirty="0" smtClean="0"/>
              <a:t>Create a dataset of plausible incoming message groups.</a:t>
            </a:r>
          </a:p>
          <a:p>
            <a:r>
              <a:rPr lang="en-GB" dirty="0" smtClean="0"/>
              <a:t>Compute outgoing messages for each group using oracle.</a:t>
            </a:r>
          </a:p>
          <a:p>
            <a:r>
              <a:rPr lang="en-GB" dirty="0" smtClean="0"/>
              <a:t>Employ regressor to learn the mapping.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During inference</a:t>
            </a:r>
          </a:p>
          <a:p>
            <a:pPr marL="0" indent="0">
              <a:buNone/>
            </a:pPr>
            <a:r>
              <a:rPr lang="en-GB" dirty="0" smtClean="0"/>
              <a:t>Given a group of incoming messages:</a:t>
            </a:r>
          </a:p>
          <a:p>
            <a:r>
              <a:rPr lang="en-GB" dirty="0" smtClean="0"/>
              <a:t>Use regressor to predict parameters of outgoing message.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Heess, Tarlow and Winn (2013)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602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Logistic regression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4449" y="2285841"/>
            <a:ext cx="6323102" cy="228631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531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Logistic regression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9281" y="2009775"/>
            <a:ext cx="5853438" cy="396081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17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4 random UCI datasets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5526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to pass messages – an alternative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/>
              <a:t>Before inference</a:t>
            </a:r>
          </a:p>
          <a:p>
            <a:r>
              <a:rPr lang="en-GB" dirty="0" smtClean="0"/>
              <a:t>Do nothing.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During inference</a:t>
            </a:r>
          </a:p>
          <a:p>
            <a:pPr marL="0" indent="0">
              <a:buNone/>
            </a:pPr>
            <a:r>
              <a:rPr lang="en-GB" dirty="0" smtClean="0"/>
              <a:t>Given a group of incoming messages:</a:t>
            </a:r>
          </a:p>
          <a:p>
            <a:r>
              <a:rPr lang="en-GB" dirty="0" smtClean="0"/>
              <a:t>If unsure:</a:t>
            </a:r>
          </a:p>
          <a:p>
            <a:pPr lvl="1"/>
            <a:r>
              <a:rPr lang="en-GB" dirty="0" smtClean="0"/>
              <a:t>Consult oracle for answer and update regressor.</a:t>
            </a:r>
          </a:p>
          <a:p>
            <a:r>
              <a:rPr lang="en-GB" dirty="0" smtClean="0"/>
              <a:t>Otherwise:</a:t>
            </a:r>
          </a:p>
          <a:p>
            <a:pPr lvl="1"/>
            <a:r>
              <a:rPr lang="en-GB" dirty="0" smtClean="0"/>
              <a:t>Use regressor to predict parameters of outgoing message.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18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Just-in-time learning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3182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to pass messages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Need an </a:t>
            </a:r>
            <a:r>
              <a:rPr lang="en-GB" b="1" dirty="0" smtClean="0"/>
              <a:t>uncertainty aware regressor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Then: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19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Just-in-time learning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248" y="2839140"/>
            <a:ext cx="3659505" cy="281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883" y="3509448"/>
            <a:ext cx="3150870" cy="2819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537" y="4739937"/>
            <a:ext cx="4591050" cy="76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25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Just-in-time learning </a:t>
            </a:r>
            <a:r>
              <a:rPr lang="en-GB" dirty="0" smtClean="0"/>
              <a:t>for message-passing</a:t>
            </a:r>
          </a:p>
          <a:p>
            <a:pPr marL="0" indent="361950">
              <a:buNone/>
            </a:pPr>
            <a:r>
              <a:rPr lang="en-GB" sz="1900" dirty="0" smtClean="0">
                <a:solidFill>
                  <a:schemeClr val="bg1">
                    <a:lumMod val="50000"/>
                  </a:schemeClr>
                </a:solidFill>
              </a:rPr>
              <a:t>with Daniel Tarlow, Pushmeet Kohli, John Winn</a:t>
            </a:r>
            <a:endParaRPr lang="en-GB" sz="1900" b="1" dirty="0" smtClean="0"/>
          </a:p>
          <a:p>
            <a:pPr marL="0" indent="0">
              <a:buNone/>
            </a:pPr>
            <a:endParaRPr lang="en-GB" sz="1600" b="1" dirty="0" smtClean="0"/>
          </a:p>
          <a:p>
            <a:pPr marL="0" indent="0">
              <a:buNone/>
            </a:pPr>
            <a:r>
              <a:rPr lang="en-GB" b="1" dirty="0" smtClean="0"/>
              <a:t>Deep RL </a:t>
            </a:r>
            <a:r>
              <a:rPr lang="en-GB" dirty="0" smtClean="0"/>
              <a:t>for ATARI games</a:t>
            </a:r>
          </a:p>
          <a:p>
            <a:pPr marL="0" indent="361950">
              <a:buNone/>
            </a:pPr>
            <a:r>
              <a:rPr lang="en-GB" sz="1900" dirty="0" smtClean="0">
                <a:solidFill>
                  <a:schemeClr val="bg1">
                    <a:lumMod val="50000"/>
                  </a:schemeClr>
                </a:solidFill>
              </a:rPr>
              <a:t>with Arthur Guez, Thore Graepel</a:t>
            </a:r>
          </a:p>
          <a:p>
            <a:pPr marL="0" indent="0">
              <a:buNone/>
            </a:pP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b="1" dirty="0" smtClean="0"/>
              <a:t>Contextual initialisation </a:t>
            </a:r>
            <a:r>
              <a:rPr lang="en-GB" dirty="0" smtClean="0"/>
              <a:t>for message-passing</a:t>
            </a:r>
            <a:endParaRPr lang="en-GB" dirty="0"/>
          </a:p>
          <a:p>
            <a:pPr marL="0" indent="361950">
              <a:buNone/>
            </a:pPr>
            <a:r>
              <a:rPr lang="en-GB" sz="1900" dirty="0" smtClean="0">
                <a:solidFill>
                  <a:schemeClr val="bg1">
                    <a:lumMod val="50000"/>
                  </a:schemeClr>
                </a:solidFill>
              </a:rPr>
              <a:t>with Varun Jampani, Daniel Tarlow, Pushmeet Kohli, John Winn</a:t>
            </a:r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r>
              <a:rPr lang="en-GB" b="1" dirty="0" smtClean="0"/>
              <a:t>Hierarchical RL</a:t>
            </a:r>
            <a:r>
              <a:rPr lang="en-GB" dirty="0" smtClean="0"/>
              <a:t> for automated driving</a:t>
            </a:r>
          </a:p>
          <a:p>
            <a:pPr marL="0" indent="361950">
              <a:buNone/>
            </a:pPr>
            <a:r>
              <a:rPr lang="en-GB" sz="1900" dirty="0" smtClean="0">
                <a:solidFill>
                  <a:schemeClr val="bg1">
                    <a:lumMod val="50000"/>
                  </a:schemeClr>
                </a:solidFill>
              </a:rPr>
              <a:t>with Diana Borsa, Yoram Bachrach, Pushmeet Kohli and Thore Graepel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b="1" dirty="0" smtClean="0"/>
              <a:t>Team modelling </a:t>
            </a:r>
            <a:r>
              <a:rPr lang="en-GB" dirty="0" smtClean="0"/>
              <a:t>for learning of traits</a:t>
            </a:r>
          </a:p>
          <a:p>
            <a:pPr marL="0" indent="361950">
              <a:buNone/>
            </a:pPr>
            <a:r>
              <a:rPr lang="en-GB" sz="1900" dirty="0" smtClean="0">
                <a:solidFill>
                  <a:schemeClr val="bg1">
                    <a:lumMod val="50000"/>
                  </a:schemeClr>
                </a:solidFill>
              </a:rPr>
              <a:t>with Matej Balog, James Lucas, Daniel Tarlow, Pushmeet Kohli and Thore Graepel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2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9529" y="2524322"/>
            <a:ext cx="674271" cy="67427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Picture Placeholder 8"/>
          <p:cNvPicPr>
            <a:picLocks noChangeAspect="1"/>
          </p:cNvPicPr>
          <p:nvPr/>
        </p:nvPicPr>
        <p:blipFill>
          <a:blip r:embed="rId3"/>
          <a:srcRect l="6028" r="6028"/>
          <a:stretch>
            <a:fillRect/>
          </a:stretch>
        </p:blipFill>
        <p:spPr>
          <a:xfrm>
            <a:off x="10683071" y="1623878"/>
            <a:ext cx="683449" cy="68353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Picture Placeholder 5"/>
          <p:cNvPicPr>
            <a:picLocks noChangeAspect="1"/>
          </p:cNvPicPr>
          <p:nvPr/>
        </p:nvPicPr>
        <p:blipFill>
          <a:blip r:embed="rId4"/>
          <a:srcRect l="24" r="24"/>
          <a:stretch>
            <a:fillRect/>
          </a:stretch>
        </p:blipFill>
        <p:spPr>
          <a:xfrm>
            <a:off x="10679450" y="3415501"/>
            <a:ext cx="687070" cy="68715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7060" y="4319566"/>
            <a:ext cx="689460" cy="6894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7060" y="5225932"/>
            <a:ext cx="689460" cy="6894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3086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Random decision forests for JIT learning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20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978152" y="2364241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Tree 1</a:t>
            </a:r>
            <a:endParaRPr lang="en-GB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5666850" y="2364241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Tree 2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351059" y="2364241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Tree T</a:t>
            </a:r>
            <a:endParaRPr lang="en-GB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78" y="3100286"/>
            <a:ext cx="2453906" cy="2236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782" y="3106079"/>
            <a:ext cx="1908507" cy="22307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353" y="3106079"/>
            <a:ext cx="2447550" cy="223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84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Random decision forests for JIT learning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16"/>
              <p:cNvSpPr>
                <a:spLocks noGrp="1"/>
              </p:cNvSpPr>
              <p:nvPr>
                <p:ph idx="1"/>
              </p:nvPr>
            </p:nvSpPr>
            <p:spPr>
              <a:xfrm>
                <a:off x="3533422" y="2302933"/>
                <a:ext cx="6987821" cy="366808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GB" b="1" dirty="0" smtClean="0"/>
                  <a:t>Regression parameterisation: </a:t>
                </a:r>
                <a:r>
                  <a:rPr lang="en-GB" b="1" dirty="0" err="1" smtClean="0"/>
                  <a:t>r</a:t>
                </a:r>
                <a:r>
                  <a:rPr lang="en-GB" b="1" baseline="-25000" dirty="0" err="1" smtClean="0"/>
                  <a:t>in</a:t>
                </a:r>
                <a:endParaRPr lang="en-GB" b="1" baseline="-25000" dirty="0" smtClean="0"/>
              </a:p>
              <a:p>
                <a:pPr marL="0" indent="0">
                  <a:buNone/>
                </a:pPr>
                <a:r>
                  <a:rPr lang="en-GB" dirty="0" smtClean="0"/>
                  <a:t>Concatenation of natural parameters of </a:t>
                </a:r>
                <a:r>
                  <a:rPr lang="en-GB" dirty="0" smtClean="0">
                    <a:solidFill>
                      <a:schemeClr val="accent1"/>
                    </a:solidFill>
                  </a:rPr>
                  <a:t>a</a:t>
                </a:r>
                <a:r>
                  <a:rPr lang="en-GB" dirty="0" smtClean="0"/>
                  <a:t>, </a:t>
                </a:r>
                <a:r>
                  <a:rPr lang="en-GB" dirty="0" smtClean="0">
                    <a:solidFill>
                      <a:schemeClr val="accent1"/>
                    </a:solidFill>
                  </a:rPr>
                  <a:t>b</a:t>
                </a:r>
                <a:r>
                  <a:rPr lang="en-GB" dirty="0" smtClean="0"/>
                  <a:t> and </a:t>
                </a:r>
                <a:r>
                  <a:rPr lang="en-GB" dirty="0" smtClean="0">
                    <a:solidFill>
                      <a:schemeClr val="accent1"/>
                    </a:solidFill>
                  </a:rPr>
                  <a:t>c</a:t>
                </a:r>
              </a:p>
              <a:p>
                <a:pPr marL="0" indent="0">
                  <a:buNone/>
                </a:pPr>
                <a:r>
                  <a:rPr lang="en-GB" dirty="0" smtClean="0">
                    <a:solidFill>
                      <a:schemeClr val="bg1">
                        <a:lumMod val="50000"/>
                      </a:schemeClr>
                    </a:solidFill>
                  </a:rPr>
                  <a:t>Must be reversible</a:t>
                </a:r>
              </a:p>
              <a:p>
                <a:pPr marL="0" indent="0">
                  <a:buNone/>
                </a:pPr>
                <a:endParaRPr lang="en-GB" b="1" dirty="0"/>
              </a:p>
              <a:p>
                <a:pPr marL="0" indent="0">
                  <a:buNone/>
                </a:pPr>
                <a:r>
                  <a:rPr lang="en-GB" b="1" dirty="0" smtClean="0"/>
                  <a:t>Tree parameterisation: t</a:t>
                </a:r>
                <a:r>
                  <a:rPr lang="en-GB" b="1" baseline="-25000" dirty="0" smtClean="0"/>
                  <a:t>in</a:t>
                </a:r>
              </a:p>
              <a:p>
                <a:pPr marL="0" indent="0">
                  <a:buNone/>
                </a:pPr>
                <a:r>
                  <a:rPr lang="en-GB" dirty="0" smtClean="0"/>
                  <a:t>Concatenation of natural parameters of </a:t>
                </a:r>
                <a:r>
                  <a:rPr lang="en-GB" dirty="0" smtClean="0">
                    <a:solidFill>
                      <a:schemeClr val="accent1"/>
                    </a:solidFill>
                  </a:rPr>
                  <a:t>a</a:t>
                </a:r>
                <a:r>
                  <a:rPr lang="en-GB" dirty="0" smtClean="0"/>
                  <a:t>, </a:t>
                </a:r>
                <a:r>
                  <a:rPr lang="en-GB" dirty="0" smtClean="0">
                    <a:solidFill>
                      <a:schemeClr val="accent1"/>
                    </a:solidFill>
                  </a:rPr>
                  <a:t>b</a:t>
                </a:r>
                <a:r>
                  <a:rPr lang="en-GB" dirty="0" smtClean="0"/>
                  <a:t> and </a:t>
                </a:r>
                <a:r>
                  <a:rPr lang="en-GB" dirty="0" smtClean="0">
                    <a:solidFill>
                      <a:schemeClr val="accent1"/>
                    </a:solidFill>
                  </a:rPr>
                  <a:t>c</a:t>
                </a:r>
                <a:r>
                  <a:rPr lang="en-GB" dirty="0" smtClean="0"/>
                  <a:t>, along with any other suitable features (point mass or not, moments, </a:t>
                </a:r>
                <a14:m>
                  <m:oMath xmlns:m="http://schemas.openxmlformats.org/officeDocument/2006/math" xmlns="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GB" dirty="0" smtClean="0"/>
                  <a:t> at mode, etc.)</a:t>
                </a:r>
              </a:p>
              <a:p>
                <a:pPr marL="0" indent="0">
                  <a:buNone/>
                </a:pPr>
                <a:r>
                  <a:rPr lang="en-GB" dirty="0" smtClean="0">
                    <a:solidFill>
                      <a:schemeClr val="bg1">
                        <a:lumMod val="50000"/>
                      </a:schemeClr>
                    </a:solidFill>
                  </a:rPr>
                  <a:t>Not necessarily reversible</a:t>
                </a:r>
              </a:p>
            </p:txBody>
          </p:sp>
        </mc:Choice>
        <mc:Fallback xmlns="">
          <p:sp>
            <p:nvSpPr>
              <p:cNvPr id="17" name="Content Placeholder 1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33422" y="2302933"/>
                <a:ext cx="6987821" cy="3668080"/>
              </a:xfrm>
              <a:blipFill rotWithShape="0">
                <a:blip r:embed="rId2"/>
                <a:stretch>
                  <a:fillRect l="-1571" t="-4160" r="-1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21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Parameterisation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512" y="2009422"/>
            <a:ext cx="1452300" cy="400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2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0834" y="2785319"/>
            <a:ext cx="2447550" cy="25515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6353" y="2791307"/>
            <a:ext cx="2447550" cy="2551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Random decision forests for JIT learning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22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Prediction model</a:t>
            </a:r>
            <a:endParaRPr lang="en-GB" dirty="0"/>
          </a:p>
        </p:txBody>
      </p:sp>
      <p:pic>
        <p:nvPicPr>
          <p:cNvPr id="33" name="Picture 3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62" y="5588390"/>
            <a:ext cx="2461260" cy="2876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82" y="2402711"/>
            <a:ext cx="270510" cy="2000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873" y="2402712"/>
            <a:ext cx="270510" cy="20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01" y="2418605"/>
            <a:ext cx="270510" cy="2000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987260" y="1901393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Tree 1</a:t>
            </a:r>
            <a:endParaRPr lang="en-GB" b="1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5666850" y="1901394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Tree 2</a:t>
            </a:r>
            <a:endParaRPr lang="en-GB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310924" y="1901393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Tree T</a:t>
            </a:r>
            <a:endParaRPr lang="en-GB" b="1" dirty="0"/>
          </a:p>
        </p:txBody>
      </p:sp>
      <p:pic>
        <p:nvPicPr>
          <p:cNvPr id="34" name="Picture 3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80" y="5588391"/>
            <a:ext cx="2461260" cy="28765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826" y="5588389"/>
            <a:ext cx="2501265" cy="28765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11872" y="2785319"/>
            <a:ext cx="1908507" cy="25515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13035" y="2286834"/>
            <a:ext cx="1134763" cy="407193"/>
            <a:chOff x="2753817" y="2290763"/>
            <a:chExt cx="1134763" cy="407193"/>
          </a:xfrm>
        </p:grpSpPr>
        <p:sp>
          <p:nvSpPr>
            <p:cNvPr id="6" name="Rectangle 5"/>
            <p:cNvSpPr/>
            <p:nvPr/>
          </p:nvSpPr>
          <p:spPr>
            <a:xfrm>
              <a:off x="2753817" y="2290763"/>
              <a:ext cx="1134763" cy="407193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667" y="2373225"/>
              <a:ext cx="272599" cy="26502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1637" y="2370209"/>
              <a:ext cx="272709" cy="26502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5724" y="2370209"/>
              <a:ext cx="307455" cy="271284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4386727" y="2295196"/>
            <a:ext cx="1134763" cy="407193"/>
            <a:chOff x="2753817" y="2290763"/>
            <a:chExt cx="1134763" cy="407193"/>
          </a:xfrm>
        </p:grpSpPr>
        <p:sp>
          <p:nvSpPr>
            <p:cNvPr id="37" name="Rectangle 36"/>
            <p:cNvSpPr/>
            <p:nvPr/>
          </p:nvSpPr>
          <p:spPr>
            <a:xfrm>
              <a:off x="2753817" y="2290763"/>
              <a:ext cx="1134763" cy="407193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667" y="2373225"/>
              <a:ext cx="272599" cy="265027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1637" y="2370209"/>
              <a:ext cx="272709" cy="265027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5724" y="2370209"/>
              <a:ext cx="307455" cy="271284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8032325" y="2295196"/>
            <a:ext cx="1134763" cy="407193"/>
            <a:chOff x="2753817" y="2290763"/>
            <a:chExt cx="1134763" cy="407193"/>
          </a:xfrm>
        </p:grpSpPr>
        <p:sp>
          <p:nvSpPr>
            <p:cNvPr id="42" name="Rectangle 41"/>
            <p:cNvSpPr/>
            <p:nvPr/>
          </p:nvSpPr>
          <p:spPr>
            <a:xfrm>
              <a:off x="2753817" y="2290763"/>
              <a:ext cx="1134763" cy="407193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667" y="2373225"/>
              <a:ext cx="272599" cy="265027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1637" y="2370209"/>
              <a:ext cx="272709" cy="265027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5724" y="2370209"/>
              <a:ext cx="307455" cy="271284"/>
            </a:xfrm>
            <a:prstGeom prst="rect">
              <a:avLst/>
            </a:prstGeom>
          </p:spPr>
        </p:pic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424" y="6284335"/>
            <a:ext cx="272709" cy="26502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108" y="6288874"/>
            <a:ext cx="265221" cy="12797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436" y="6284335"/>
            <a:ext cx="272709" cy="26502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1921413" y="2499955"/>
            <a:ext cx="239667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589948" y="2490430"/>
            <a:ext cx="239667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9227255" y="2518617"/>
            <a:ext cx="239667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346635" y="5964964"/>
            <a:ext cx="4453" cy="22181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069842" y="5964964"/>
            <a:ext cx="4453" cy="22181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669337" y="5964964"/>
            <a:ext cx="4453" cy="22181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655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Random decision forests for JIT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Could take the element-wise average of the parameters                       and reverse to obtain outgoing message        .</a:t>
            </a:r>
          </a:p>
          <a:p>
            <a:pPr marL="457200" lvl="1" indent="0">
              <a:buNone/>
            </a:pPr>
            <a:r>
              <a:rPr lang="en-GB" dirty="0" smtClean="0">
                <a:solidFill>
                  <a:srgbClr val="C00000"/>
                </a:solidFill>
              </a:rPr>
              <a:t>Sensitive to chosen parameterisation.</a:t>
            </a:r>
          </a:p>
          <a:p>
            <a:pPr marL="457200" lvl="1" indent="0">
              <a:buNone/>
            </a:pPr>
            <a:endParaRPr lang="en-GB" dirty="0" smtClean="0">
              <a:solidFill>
                <a:srgbClr val="C00000"/>
              </a:solidFill>
            </a:endParaRPr>
          </a:p>
          <a:p>
            <a:pPr marL="0" lvl="1" indent="0">
              <a:buNone/>
            </a:pPr>
            <a:r>
              <a:rPr lang="en-GB" sz="2800" dirty="0" smtClean="0"/>
              <a:t>Instead, compute the </a:t>
            </a:r>
            <a:r>
              <a:rPr lang="en-GB" sz="2800" b="1" dirty="0" smtClean="0"/>
              <a:t>moment average</a:t>
            </a:r>
            <a:r>
              <a:rPr lang="en-GB" sz="2800" dirty="0" smtClean="0"/>
              <a:t> of the distributions           . </a:t>
            </a:r>
            <a:endParaRPr lang="en-GB" sz="2800" b="1" dirty="0" smtClean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23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Ensemble model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916" y="2551679"/>
            <a:ext cx="501015" cy="190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575" y="2111898"/>
            <a:ext cx="400050" cy="2781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49" y="3712087"/>
            <a:ext cx="744855" cy="278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218" y="4493938"/>
            <a:ext cx="4139565" cy="110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0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Random decision forests for JIT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GB" sz="2800" dirty="0" smtClean="0"/>
              <a:t>Use degree of agreement in predictions as a proxy for uncertainty. </a:t>
            </a:r>
          </a:p>
          <a:p>
            <a:pPr marL="0" lvl="1" indent="0">
              <a:buNone/>
            </a:pPr>
            <a:endParaRPr lang="en-GB" sz="2800" b="1" dirty="0">
              <a:solidFill>
                <a:srgbClr val="C00000"/>
              </a:solidFill>
            </a:endParaRPr>
          </a:p>
          <a:p>
            <a:pPr marL="0" lvl="1" indent="0">
              <a:buNone/>
            </a:pPr>
            <a:r>
              <a:rPr lang="en-GB" sz="2800" dirty="0" smtClean="0"/>
              <a:t>If all trees predict the same output, it means that their knowledge about the mapping is similar </a:t>
            </a:r>
            <a:r>
              <a:rPr lang="en-GB" sz="2800" b="1" dirty="0" smtClean="0"/>
              <a:t>despite </a:t>
            </a:r>
            <a:r>
              <a:rPr lang="en-GB" sz="2800" dirty="0" smtClean="0"/>
              <a:t>the randomness in their structure.</a:t>
            </a:r>
          </a:p>
          <a:p>
            <a:pPr marL="0" lvl="1" indent="0">
              <a:buNone/>
            </a:pPr>
            <a:endParaRPr lang="en-GB" sz="2800" dirty="0"/>
          </a:p>
          <a:p>
            <a:pPr marL="0" lvl="1" indent="0">
              <a:buNone/>
            </a:pPr>
            <a:r>
              <a:rPr lang="en-GB" sz="2800" dirty="0" smtClean="0"/>
              <a:t>Conversely, if there is large disagreement between the predictions, then the forest has high uncertainty.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24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Uncertainty model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727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Random decision forests for JIT learning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9281" y="2009775"/>
            <a:ext cx="5853438" cy="396081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25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2 feature samples per node – maximum depth 4 – regressor degree </a:t>
            </a:r>
            <a:r>
              <a:rPr lang="en-GB" dirty="0"/>
              <a:t>2 –</a:t>
            </a:r>
            <a:r>
              <a:rPr lang="en-GB" dirty="0" smtClean="0"/>
              <a:t> </a:t>
            </a:r>
            <a:r>
              <a:rPr lang="en-GB" dirty="0"/>
              <a:t>1,000 </a:t>
            </a:r>
            <a:r>
              <a:rPr lang="en-GB" dirty="0" smtClean="0"/>
              <a:t>trees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251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Random decision forests for JIT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GB" sz="2800" dirty="0" smtClean="0"/>
              <a:t>Compute the </a:t>
            </a:r>
            <a:r>
              <a:rPr lang="en-GB" sz="2800" b="1" dirty="0" smtClean="0"/>
              <a:t>moment average</a:t>
            </a:r>
            <a:r>
              <a:rPr lang="en-GB" sz="2800" dirty="0" smtClean="0"/>
              <a:t> of the distributions           .</a:t>
            </a:r>
          </a:p>
          <a:p>
            <a:pPr marL="0" lvl="1" indent="0">
              <a:buNone/>
            </a:pPr>
            <a:endParaRPr lang="en-GB" sz="2800" dirty="0"/>
          </a:p>
          <a:p>
            <a:pPr marL="0" lvl="1" indent="0">
              <a:buNone/>
            </a:pPr>
            <a:endParaRPr lang="en-GB" sz="2800" dirty="0" smtClean="0"/>
          </a:p>
          <a:p>
            <a:pPr marL="0" lvl="1" indent="0">
              <a:buNone/>
            </a:pPr>
            <a:endParaRPr lang="en-GB" sz="2800" dirty="0"/>
          </a:p>
          <a:p>
            <a:pPr marL="0" lvl="1" indent="0">
              <a:buNone/>
            </a:pPr>
            <a:endParaRPr lang="en-GB" sz="2800" dirty="0" smtClean="0"/>
          </a:p>
          <a:p>
            <a:pPr marL="0" lvl="1" indent="0">
              <a:buNone/>
            </a:pPr>
            <a:r>
              <a:rPr lang="en-GB" sz="2800" dirty="0" smtClean="0"/>
              <a:t>Use degree of agreement in predictions as a proxy for uncertainty:</a:t>
            </a:r>
            <a:endParaRPr lang="en-GB" sz="2800" b="1" dirty="0" smtClean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26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Ensemble model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270" y="2091394"/>
            <a:ext cx="744855" cy="278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218" y="2873245"/>
            <a:ext cx="4139565" cy="1101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315" y="5044483"/>
            <a:ext cx="2579370" cy="2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27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Random decision forests for JIT learning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27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Training objective function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good is a prediction? Consider effect on induced belief on target random variable: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Focus on the quantity of interest: accuracy of posterior marginals.</a:t>
            </a:r>
            <a:endParaRPr lang="en-GB" dirty="0"/>
          </a:p>
          <a:p>
            <a:r>
              <a:rPr lang="en-GB" dirty="0" smtClean="0"/>
              <a:t>Train trees to partition training data in a way that the relationship between incoming and outgoing messages is well captured by regression, as measured by </a:t>
            </a:r>
            <a:r>
              <a:rPr lang="en-GB" b="1" dirty="0" smtClean="0"/>
              <a:t>symmetrised marginal KL</a:t>
            </a:r>
            <a:r>
              <a:rPr lang="en-GB" dirty="0" smtClean="0"/>
              <a:t>.</a:t>
            </a:r>
          </a:p>
        </p:txBody>
      </p:sp>
      <p:pic>
        <p:nvPicPr>
          <p:cNvPr id="9" name="Content Placeholder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305" y="3064332"/>
            <a:ext cx="4263390" cy="32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49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1830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Logistic regression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4449" y="2285841"/>
            <a:ext cx="6323102" cy="228631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043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Probabilistic programming</a:t>
            </a:r>
          </a:p>
          <a:p>
            <a:pPr marL="0" indent="0">
              <a:buNone/>
            </a:pPr>
            <a:endParaRPr lang="en-GB" b="1" dirty="0" smtClean="0"/>
          </a:p>
          <a:p>
            <a:r>
              <a:rPr lang="en-GB" dirty="0" smtClean="0"/>
              <a:t>Programmer specifies a generative model</a:t>
            </a:r>
          </a:p>
          <a:p>
            <a:endParaRPr lang="en-GB" b="1" dirty="0" smtClean="0"/>
          </a:p>
          <a:p>
            <a:r>
              <a:rPr lang="en-GB" dirty="0" smtClean="0"/>
              <a:t>Compiler automatically creates code for inference in the model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1741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Uncertainty aware regression of a </a:t>
            </a:r>
            <a:r>
              <a:rPr lang="en-GB" b="1" dirty="0" smtClean="0"/>
              <a:t>logistic</a:t>
            </a:r>
            <a:r>
              <a:rPr lang="en-GB" dirty="0" smtClean="0"/>
              <a:t> factor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53089"/>
            <a:ext cx="4837552" cy="32733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30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Are the forests accurate?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725" y="2113972"/>
            <a:ext cx="4843075" cy="327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71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9281" y="2009775"/>
            <a:ext cx="5853438" cy="3960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Uncertainty aware regression of a </a:t>
            </a:r>
            <a:r>
              <a:rPr lang="en-GB" b="1" dirty="0" smtClean="0"/>
              <a:t>logistic</a:t>
            </a:r>
            <a:r>
              <a:rPr lang="en-GB" dirty="0" smtClean="0"/>
              <a:t> factor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31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Are the forests uncertain when they should be?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9963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Just-in-time learning of a </a:t>
            </a:r>
            <a:r>
              <a:rPr lang="en-GB" b="1" dirty="0" smtClean="0"/>
              <a:t>logistic</a:t>
            </a:r>
            <a:r>
              <a:rPr lang="en-GB" dirty="0" smtClean="0"/>
              <a:t> factor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32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Oracle consultation rate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9281" y="2009775"/>
            <a:ext cx="5853438" cy="396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52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Just-in-time learning of a </a:t>
            </a:r>
            <a:r>
              <a:rPr lang="en-GB" b="1" dirty="0" smtClean="0"/>
              <a:t>logistic</a:t>
            </a:r>
            <a:r>
              <a:rPr lang="en-GB" dirty="0" smtClean="0"/>
              <a:t> factor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33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Inference time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9281" y="2009775"/>
            <a:ext cx="5853438" cy="396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0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Just-in-time learning of a </a:t>
            </a:r>
            <a:r>
              <a:rPr lang="en-GB" b="1" dirty="0" smtClean="0"/>
              <a:t>logistic</a:t>
            </a:r>
            <a:r>
              <a:rPr lang="en-GB" dirty="0" smtClean="0"/>
              <a:t> factor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34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Inference error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9281" y="2009775"/>
            <a:ext cx="5853438" cy="396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4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Just-in-time learning of a </a:t>
            </a:r>
            <a:r>
              <a:rPr lang="en-GB" b="1" dirty="0" smtClean="0"/>
              <a:t>compound gamma </a:t>
            </a:r>
            <a:r>
              <a:rPr lang="en-GB" dirty="0" smtClean="0"/>
              <a:t>factor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35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978" y="1968329"/>
            <a:ext cx="4828822" cy="32674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68329"/>
            <a:ext cx="4828822" cy="326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11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model of corn yield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36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817" y="1619676"/>
            <a:ext cx="3713850" cy="43513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679" y="1812677"/>
            <a:ext cx="5860121" cy="396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81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USDA National Agricultural Statistics Service (2011 – 2013)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37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Inference works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978" y="1968329"/>
            <a:ext cx="4828824" cy="32674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68329"/>
            <a:ext cx="4828824" cy="326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8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478" y="1968329"/>
            <a:ext cx="4818322" cy="3260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8" y="1756844"/>
            <a:ext cx="4790124" cy="34718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Just-in-time learning of a </a:t>
            </a:r>
            <a:r>
              <a:rPr lang="en-GB" b="1" dirty="0" smtClean="0"/>
              <a:t>yield </a:t>
            </a:r>
            <a:r>
              <a:rPr lang="en-GB" dirty="0" smtClean="0"/>
              <a:t>factor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38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8" y="2243986"/>
            <a:ext cx="4968508" cy="249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54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Speed up message passing inference using </a:t>
            </a:r>
            <a:r>
              <a:rPr lang="en-GB" b="1" dirty="0" smtClean="0"/>
              <a:t>JIT learning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Savings in human time (no need to implement factor operators).</a:t>
            </a:r>
          </a:p>
          <a:p>
            <a:pPr lvl="1"/>
            <a:r>
              <a:rPr lang="en-GB" dirty="0" smtClean="0"/>
              <a:t>Savings in computer time (reduce the amount of computation).</a:t>
            </a:r>
          </a:p>
          <a:p>
            <a:pPr lvl="1"/>
            <a:endParaRPr lang="en-GB" dirty="0"/>
          </a:p>
          <a:p>
            <a:r>
              <a:rPr lang="en-GB" dirty="0" smtClean="0"/>
              <a:t>JIT can even accelerate hand-coded message operators.</a:t>
            </a:r>
          </a:p>
          <a:p>
            <a:pPr lvl="1"/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Open questions</a:t>
            </a:r>
          </a:p>
          <a:p>
            <a:r>
              <a:rPr lang="en-GB" dirty="0" smtClean="0"/>
              <a:t>Better measure of uncertainty?</a:t>
            </a:r>
          </a:p>
          <a:p>
            <a:r>
              <a:rPr lang="en-GB" dirty="0" smtClean="0"/>
              <a:t>Better methods for choosing </a:t>
            </a:r>
            <a:r>
              <a:rPr lang="en-GB" dirty="0" err="1" smtClean="0"/>
              <a:t>u</a:t>
            </a:r>
            <a:r>
              <a:rPr lang="en-GB" baseline="30000" dirty="0" err="1" smtClean="0"/>
              <a:t>max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2603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Probabilistic graphics programming?</a:t>
            </a:r>
            <a:endParaRPr lang="en-GB" dirty="0"/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39952"/>
            <a:ext cx="10515600" cy="250993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164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Contextual Initialisation Machines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With Varun Jampani, Daniel Tarlow, Pushmeet Kohli, John Winn</a:t>
            </a:r>
            <a:endParaRPr lang="en-GB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4" r="24"/>
          <a:stretch>
            <a:fillRect/>
          </a:stretch>
        </p:blipFill>
        <p:spPr>
          <a:xfrm>
            <a:off x="3935359" y="2364993"/>
            <a:ext cx="3261600" cy="326201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40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815" y="3569487"/>
            <a:ext cx="746610" cy="85326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7426" y="4773939"/>
            <a:ext cx="743999" cy="85306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4816" y="2364993"/>
            <a:ext cx="746609" cy="85326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32262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Gauss and Ceres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41</a:t>
            </a:fld>
            <a:endParaRPr lang="en-GB"/>
          </a:p>
        </p:txBody>
      </p:sp>
      <p:sp>
        <p:nvSpPr>
          <p:cNvPr id="526" name="Text Placeholder 52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 deceptively simple problem</a:t>
            </a:r>
            <a:endParaRPr lang="en-GB" dirty="0"/>
          </a:p>
        </p:txBody>
      </p:sp>
      <p:grpSp>
        <p:nvGrpSpPr>
          <p:cNvPr id="527" name="Group 526"/>
          <p:cNvGrpSpPr/>
          <p:nvPr/>
        </p:nvGrpSpPr>
        <p:grpSpPr>
          <a:xfrm>
            <a:off x="3007023" y="2136550"/>
            <a:ext cx="6177953" cy="2909797"/>
            <a:chOff x="4616748" y="1453373"/>
            <a:chExt cx="6177953" cy="2909797"/>
          </a:xfrm>
        </p:grpSpPr>
        <p:sp>
          <p:nvSpPr>
            <p:cNvPr id="528" name="Oval 527"/>
            <p:cNvSpPr>
              <a:spLocks noChangeAspect="1" noChangeArrowheads="1"/>
            </p:cNvSpPr>
            <p:nvPr/>
          </p:nvSpPr>
          <p:spPr bwMode="auto">
            <a:xfrm>
              <a:off x="10714929" y="312858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29" name="Oval 528"/>
            <p:cNvSpPr>
              <a:spLocks noChangeAspect="1" noChangeArrowheads="1"/>
            </p:cNvSpPr>
            <p:nvPr/>
          </p:nvSpPr>
          <p:spPr bwMode="auto">
            <a:xfrm>
              <a:off x="10657779" y="3116676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30" name="Oval 529"/>
            <p:cNvSpPr>
              <a:spLocks noChangeAspect="1" noChangeArrowheads="1"/>
            </p:cNvSpPr>
            <p:nvPr/>
          </p:nvSpPr>
          <p:spPr bwMode="auto">
            <a:xfrm>
              <a:off x="10645873" y="3116676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31" name="Oval 530"/>
            <p:cNvSpPr>
              <a:spLocks noChangeAspect="1" noChangeArrowheads="1"/>
            </p:cNvSpPr>
            <p:nvPr/>
          </p:nvSpPr>
          <p:spPr bwMode="auto">
            <a:xfrm>
              <a:off x="10657779" y="312858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32" name="Oval 531"/>
            <p:cNvSpPr>
              <a:spLocks noChangeAspect="1" noChangeArrowheads="1"/>
            </p:cNvSpPr>
            <p:nvPr/>
          </p:nvSpPr>
          <p:spPr bwMode="auto">
            <a:xfrm>
              <a:off x="10600629" y="3094054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33" name="Oval 532"/>
            <p:cNvSpPr>
              <a:spLocks noChangeAspect="1" noChangeArrowheads="1"/>
            </p:cNvSpPr>
            <p:nvPr/>
          </p:nvSpPr>
          <p:spPr bwMode="auto">
            <a:xfrm>
              <a:off x="10635158" y="3140488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34" name="Oval 533"/>
            <p:cNvSpPr>
              <a:spLocks noChangeAspect="1" noChangeArrowheads="1"/>
            </p:cNvSpPr>
            <p:nvPr/>
          </p:nvSpPr>
          <p:spPr bwMode="auto">
            <a:xfrm>
              <a:off x="10737551" y="3046429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35" name="Oval 534"/>
            <p:cNvSpPr>
              <a:spLocks noChangeAspect="1" noChangeArrowheads="1"/>
            </p:cNvSpPr>
            <p:nvPr/>
          </p:nvSpPr>
          <p:spPr bwMode="auto">
            <a:xfrm>
              <a:off x="10531573" y="3046429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36" name="Oval 535"/>
            <p:cNvSpPr>
              <a:spLocks noChangeAspect="1" noChangeArrowheads="1"/>
            </p:cNvSpPr>
            <p:nvPr/>
          </p:nvSpPr>
          <p:spPr bwMode="auto">
            <a:xfrm>
              <a:off x="10692308" y="3094054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37" name="Oval 536"/>
            <p:cNvSpPr>
              <a:spLocks noChangeAspect="1" noChangeArrowheads="1"/>
            </p:cNvSpPr>
            <p:nvPr/>
          </p:nvSpPr>
          <p:spPr bwMode="auto">
            <a:xfrm>
              <a:off x="10600629" y="307024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38" name="Oval 537"/>
            <p:cNvSpPr>
              <a:spLocks noChangeAspect="1" noChangeArrowheads="1"/>
            </p:cNvSpPr>
            <p:nvPr/>
          </p:nvSpPr>
          <p:spPr bwMode="auto">
            <a:xfrm>
              <a:off x="10623251" y="3058336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39" name="Oval 538"/>
            <p:cNvSpPr>
              <a:spLocks noChangeAspect="1" noChangeArrowheads="1"/>
            </p:cNvSpPr>
            <p:nvPr/>
          </p:nvSpPr>
          <p:spPr bwMode="auto">
            <a:xfrm>
              <a:off x="10692308" y="2989279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40" name="Oval 539"/>
            <p:cNvSpPr>
              <a:spLocks noChangeAspect="1" noChangeArrowheads="1"/>
            </p:cNvSpPr>
            <p:nvPr/>
          </p:nvSpPr>
          <p:spPr bwMode="auto">
            <a:xfrm>
              <a:off x="10600629" y="3058336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41" name="Oval 540"/>
            <p:cNvSpPr>
              <a:spLocks noChangeAspect="1" noChangeArrowheads="1"/>
            </p:cNvSpPr>
            <p:nvPr/>
          </p:nvSpPr>
          <p:spPr bwMode="auto">
            <a:xfrm>
              <a:off x="10635158" y="307024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42" name="Oval 541"/>
            <p:cNvSpPr>
              <a:spLocks noChangeAspect="1" noChangeArrowheads="1"/>
            </p:cNvSpPr>
            <p:nvPr/>
          </p:nvSpPr>
          <p:spPr bwMode="auto">
            <a:xfrm>
              <a:off x="10645873" y="3023807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43" name="Oval 542"/>
            <p:cNvSpPr>
              <a:spLocks noChangeAspect="1" noChangeArrowheads="1"/>
            </p:cNvSpPr>
            <p:nvPr/>
          </p:nvSpPr>
          <p:spPr bwMode="auto">
            <a:xfrm>
              <a:off x="10645873" y="3046429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44" name="Oval 543"/>
            <p:cNvSpPr>
              <a:spLocks noChangeAspect="1" noChangeArrowheads="1"/>
            </p:cNvSpPr>
            <p:nvPr/>
          </p:nvSpPr>
          <p:spPr bwMode="auto">
            <a:xfrm>
              <a:off x="10645873" y="297737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45" name="Oval 544"/>
            <p:cNvSpPr>
              <a:spLocks noChangeAspect="1" noChangeArrowheads="1"/>
            </p:cNvSpPr>
            <p:nvPr/>
          </p:nvSpPr>
          <p:spPr bwMode="auto">
            <a:xfrm>
              <a:off x="10612535" y="3011901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46" name="Oval 545"/>
            <p:cNvSpPr>
              <a:spLocks noChangeAspect="1" noChangeArrowheads="1"/>
            </p:cNvSpPr>
            <p:nvPr/>
          </p:nvSpPr>
          <p:spPr bwMode="auto">
            <a:xfrm>
              <a:off x="10645873" y="3046429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47" name="Oval 546"/>
            <p:cNvSpPr>
              <a:spLocks noChangeAspect="1" noChangeArrowheads="1"/>
            </p:cNvSpPr>
            <p:nvPr/>
          </p:nvSpPr>
          <p:spPr bwMode="auto">
            <a:xfrm>
              <a:off x="10635158" y="3011901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48" name="Oval 547"/>
            <p:cNvSpPr>
              <a:spLocks noChangeAspect="1" noChangeArrowheads="1"/>
            </p:cNvSpPr>
            <p:nvPr/>
          </p:nvSpPr>
          <p:spPr bwMode="auto">
            <a:xfrm>
              <a:off x="10555385" y="2953561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49" name="Oval 548"/>
            <p:cNvSpPr>
              <a:spLocks noChangeAspect="1" noChangeArrowheads="1"/>
            </p:cNvSpPr>
            <p:nvPr/>
          </p:nvSpPr>
          <p:spPr bwMode="auto">
            <a:xfrm>
              <a:off x="10645873" y="3023807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50" name="Oval 549"/>
            <p:cNvSpPr>
              <a:spLocks noChangeAspect="1" noChangeArrowheads="1"/>
            </p:cNvSpPr>
            <p:nvPr/>
          </p:nvSpPr>
          <p:spPr bwMode="auto">
            <a:xfrm>
              <a:off x="10623251" y="2989279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51" name="Oval 550"/>
            <p:cNvSpPr>
              <a:spLocks noChangeAspect="1" noChangeArrowheads="1"/>
            </p:cNvSpPr>
            <p:nvPr/>
          </p:nvSpPr>
          <p:spPr bwMode="auto">
            <a:xfrm>
              <a:off x="10578008" y="2999995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52" name="Oval 551"/>
            <p:cNvSpPr>
              <a:spLocks noChangeAspect="1" noChangeArrowheads="1"/>
            </p:cNvSpPr>
            <p:nvPr/>
          </p:nvSpPr>
          <p:spPr bwMode="auto">
            <a:xfrm>
              <a:off x="10520858" y="2999995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53" name="Oval 552"/>
            <p:cNvSpPr>
              <a:spLocks noChangeAspect="1" noChangeArrowheads="1"/>
            </p:cNvSpPr>
            <p:nvPr/>
          </p:nvSpPr>
          <p:spPr bwMode="auto">
            <a:xfrm>
              <a:off x="10612535" y="297737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54" name="Oval 553"/>
            <p:cNvSpPr>
              <a:spLocks noChangeAspect="1" noChangeArrowheads="1"/>
            </p:cNvSpPr>
            <p:nvPr/>
          </p:nvSpPr>
          <p:spPr bwMode="auto">
            <a:xfrm>
              <a:off x="10612535" y="2989279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55" name="Oval 554"/>
            <p:cNvSpPr>
              <a:spLocks noChangeAspect="1" noChangeArrowheads="1"/>
            </p:cNvSpPr>
            <p:nvPr/>
          </p:nvSpPr>
          <p:spPr bwMode="auto">
            <a:xfrm>
              <a:off x="10612535" y="297737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56" name="Oval 555"/>
            <p:cNvSpPr>
              <a:spLocks noChangeAspect="1" noChangeArrowheads="1"/>
            </p:cNvSpPr>
            <p:nvPr/>
          </p:nvSpPr>
          <p:spPr bwMode="auto">
            <a:xfrm>
              <a:off x="10566101" y="2942845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57" name="Oval 556"/>
            <p:cNvSpPr>
              <a:spLocks noChangeAspect="1" noChangeArrowheads="1"/>
            </p:cNvSpPr>
            <p:nvPr/>
          </p:nvSpPr>
          <p:spPr bwMode="auto">
            <a:xfrm>
              <a:off x="10578008" y="297737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58" name="Oval 557"/>
            <p:cNvSpPr>
              <a:spLocks noChangeAspect="1" noChangeArrowheads="1"/>
            </p:cNvSpPr>
            <p:nvPr/>
          </p:nvSpPr>
          <p:spPr bwMode="auto">
            <a:xfrm>
              <a:off x="10555385" y="2965467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59" name="Oval 558"/>
            <p:cNvSpPr>
              <a:spLocks noChangeAspect="1" noChangeArrowheads="1"/>
            </p:cNvSpPr>
            <p:nvPr/>
          </p:nvSpPr>
          <p:spPr bwMode="auto">
            <a:xfrm>
              <a:off x="10578008" y="293093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60" name="Oval 559"/>
            <p:cNvSpPr>
              <a:spLocks noChangeAspect="1" noChangeArrowheads="1"/>
            </p:cNvSpPr>
            <p:nvPr/>
          </p:nvSpPr>
          <p:spPr bwMode="auto">
            <a:xfrm>
              <a:off x="10600629" y="293093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61" name="Oval 560"/>
            <p:cNvSpPr>
              <a:spLocks noChangeAspect="1" noChangeArrowheads="1"/>
            </p:cNvSpPr>
            <p:nvPr/>
          </p:nvSpPr>
          <p:spPr bwMode="auto">
            <a:xfrm>
              <a:off x="10543479" y="2907126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62" name="Oval 561"/>
            <p:cNvSpPr>
              <a:spLocks noChangeAspect="1" noChangeArrowheads="1"/>
            </p:cNvSpPr>
            <p:nvPr/>
          </p:nvSpPr>
          <p:spPr bwMode="auto">
            <a:xfrm>
              <a:off x="10498235" y="2884504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63" name="Oval 562"/>
            <p:cNvSpPr>
              <a:spLocks noChangeAspect="1" noChangeArrowheads="1"/>
            </p:cNvSpPr>
            <p:nvPr/>
          </p:nvSpPr>
          <p:spPr bwMode="auto">
            <a:xfrm>
              <a:off x="10463708" y="293093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64" name="Oval 563"/>
            <p:cNvSpPr>
              <a:spLocks noChangeAspect="1" noChangeArrowheads="1"/>
            </p:cNvSpPr>
            <p:nvPr/>
          </p:nvSpPr>
          <p:spPr bwMode="auto">
            <a:xfrm>
              <a:off x="10555385" y="293093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65" name="Oval 564"/>
            <p:cNvSpPr>
              <a:spLocks noChangeAspect="1" noChangeArrowheads="1"/>
            </p:cNvSpPr>
            <p:nvPr/>
          </p:nvSpPr>
          <p:spPr bwMode="auto">
            <a:xfrm>
              <a:off x="10508951" y="2884504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66" name="Oval 565"/>
            <p:cNvSpPr>
              <a:spLocks noChangeAspect="1" noChangeArrowheads="1"/>
            </p:cNvSpPr>
            <p:nvPr/>
          </p:nvSpPr>
          <p:spPr bwMode="auto">
            <a:xfrm>
              <a:off x="10520858" y="2895220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67" name="Oval 566"/>
            <p:cNvSpPr>
              <a:spLocks noChangeAspect="1" noChangeArrowheads="1"/>
            </p:cNvSpPr>
            <p:nvPr/>
          </p:nvSpPr>
          <p:spPr bwMode="auto">
            <a:xfrm>
              <a:off x="10600629" y="2895220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68" name="Oval 567"/>
            <p:cNvSpPr>
              <a:spLocks noChangeAspect="1" noChangeArrowheads="1"/>
            </p:cNvSpPr>
            <p:nvPr/>
          </p:nvSpPr>
          <p:spPr bwMode="auto">
            <a:xfrm>
              <a:off x="10543479" y="287259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69" name="Oval 568"/>
            <p:cNvSpPr>
              <a:spLocks noChangeAspect="1" noChangeArrowheads="1"/>
            </p:cNvSpPr>
            <p:nvPr/>
          </p:nvSpPr>
          <p:spPr bwMode="auto">
            <a:xfrm>
              <a:off x="10520858" y="2884504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70" name="Oval 569"/>
            <p:cNvSpPr>
              <a:spLocks noChangeAspect="1" noChangeArrowheads="1"/>
            </p:cNvSpPr>
            <p:nvPr/>
          </p:nvSpPr>
          <p:spPr bwMode="auto">
            <a:xfrm>
              <a:off x="10588723" y="287259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71" name="Oval 570"/>
            <p:cNvSpPr>
              <a:spLocks noChangeAspect="1" noChangeArrowheads="1"/>
            </p:cNvSpPr>
            <p:nvPr/>
          </p:nvSpPr>
          <p:spPr bwMode="auto">
            <a:xfrm>
              <a:off x="10520858" y="2884504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72" name="Oval 571"/>
            <p:cNvSpPr>
              <a:spLocks noChangeAspect="1" noChangeArrowheads="1"/>
            </p:cNvSpPr>
            <p:nvPr/>
          </p:nvSpPr>
          <p:spPr bwMode="auto">
            <a:xfrm>
              <a:off x="10463708" y="287259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73" name="Oval 572"/>
            <p:cNvSpPr>
              <a:spLocks noChangeAspect="1" noChangeArrowheads="1"/>
            </p:cNvSpPr>
            <p:nvPr/>
          </p:nvSpPr>
          <p:spPr bwMode="auto">
            <a:xfrm>
              <a:off x="10508951" y="2848786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74" name="Oval 573"/>
            <p:cNvSpPr>
              <a:spLocks noChangeAspect="1" noChangeArrowheads="1"/>
            </p:cNvSpPr>
            <p:nvPr/>
          </p:nvSpPr>
          <p:spPr bwMode="auto">
            <a:xfrm>
              <a:off x="10451801" y="2895220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75" name="Oval 574"/>
            <p:cNvSpPr>
              <a:spLocks noChangeAspect="1" noChangeArrowheads="1"/>
            </p:cNvSpPr>
            <p:nvPr/>
          </p:nvSpPr>
          <p:spPr bwMode="auto">
            <a:xfrm>
              <a:off x="10451801" y="2814257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76" name="Oval 575"/>
            <p:cNvSpPr>
              <a:spLocks noChangeAspect="1" noChangeArrowheads="1"/>
            </p:cNvSpPr>
            <p:nvPr/>
          </p:nvSpPr>
          <p:spPr bwMode="auto">
            <a:xfrm>
              <a:off x="10498235" y="2848786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77" name="Oval 576"/>
            <p:cNvSpPr>
              <a:spLocks noChangeAspect="1" noChangeArrowheads="1"/>
            </p:cNvSpPr>
            <p:nvPr/>
          </p:nvSpPr>
          <p:spPr bwMode="auto">
            <a:xfrm>
              <a:off x="10451801" y="286069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78" name="Oval 577"/>
            <p:cNvSpPr>
              <a:spLocks noChangeAspect="1" noChangeArrowheads="1"/>
            </p:cNvSpPr>
            <p:nvPr/>
          </p:nvSpPr>
          <p:spPr bwMode="auto">
            <a:xfrm>
              <a:off x="10451801" y="282616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79" name="Oval 578"/>
            <p:cNvSpPr>
              <a:spLocks noChangeAspect="1" noChangeArrowheads="1"/>
            </p:cNvSpPr>
            <p:nvPr/>
          </p:nvSpPr>
          <p:spPr bwMode="auto">
            <a:xfrm>
              <a:off x="10520858" y="2814257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80" name="Oval 579"/>
            <p:cNvSpPr>
              <a:spLocks noChangeAspect="1" noChangeArrowheads="1"/>
            </p:cNvSpPr>
            <p:nvPr/>
          </p:nvSpPr>
          <p:spPr bwMode="auto">
            <a:xfrm>
              <a:off x="10429179" y="2791636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81" name="Oval 580"/>
            <p:cNvSpPr>
              <a:spLocks noChangeAspect="1" noChangeArrowheads="1"/>
            </p:cNvSpPr>
            <p:nvPr/>
          </p:nvSpPr>
          <p:spPr bwMode="auto">
            <a:xfrm>
              <a:off x="10508951" y="2838070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82" name="Oval 581"/>
            <p:cNvSpPr>
              <a:spLocks noChangeAspect="1" noChangeArrowheads="1"/>
            </p:cNvSpPr>
            <p:nvPr/>
          </p:nvSpPr>
          <p:spPr bwMode="auto">
            <a:xfrm>
              <a:off x="10417273" y="2814257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83" name="Oval 582"/>
            <p:cNvSpPr>
              <a:spLocks noChangeAspect="1" noChangeArrowheads="1"/>
            </p:cNvSpPr>
            <p:nvPr/>
          </p:nvSpPr>
          <p:spPr bwMode="auto">
            <a:xfrm>
              <a:off x="10486329" y="2838070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84" name="Oval 583"/>
            <p:cNvSpPr>
              <a:spLocks noChangeAspect="1" noChangeArrowheads="1"/>
            </p:cNvSpPr>
            <p:nvPr/>
          </p:nvSpPr>
          <p:spPr bwMode="auto">
            <a:xfrm>
              <a:off x="10429179" y="2779729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85" name="Oval 584"/>
            <p:cNvSpPr>
              <a:spLocks noChangeAspect="1" noChangeArrowheads="1"/>
            </p:cNvSpPr>
            <p:nvPr/>
          </p:nvSpPr>
          <p:spPr bwMode="auto">
            <a:xfrm>
              <a:off x="10406558" y="2744011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86" name="Oval 585"/>
            <p:cNvSpPr>
              <a:spLocks noChangeAspect="1" noChangeArrowheads="1"/>
            </p:cNvSpPr>
            <p:nvPr/>
          </p:nvSpPr>
          <p:spPr bwMode="auto">
            <a:xfrm>
              <a:off x="10498235" y="2755917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87" name="Oval 586"/>
            <p:cNvSpPr>
              <a:spLocks noChangeAspect="1" noChangeArrowheads="1"/>
            </p:cNvSpPr>
            <p:nvPr/>
          </p:nvSpPr>
          <p:spPr bwMode="auto">
            <a:xfrm>
              <a:off x="10451801" y="2791636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88" name="Oval 587"/>
            <p:cNvSpPr>
              <a:spLocks noChangeAspect="1" noChangeArrowheads="1"/>
            </p:cNvSpPr>
            <p:nvPr/>
          </p:nvSpPr>
          <p:spPr bwMode="auto">
            <a:xfrm>
              <a:off x="10406558" y="2744011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89" name="Oval 588"/>
            <p:cNvSpPr>
              <a:spLocks noChangeAspect="1" noChangeArrowheads="1"/>
            </p:cNvSpPr>
            <p:nvPr/>
          </p:nvSpPr>
          <p:spPr bwMode="auto">
            <a:xfrm>
              <a:off x="10372029" y="2779729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90" name="Oval 589"/>
            <p:cNvSpPr>
              <a:spLocks noChangeAspect="1" noChangeArrowheads="1"/>
            </p:cNvSpPr>
            <p:nvPr/>
          </p:nvSpPr>
          <p:spPr bwMode="auto">
            <a:xfrm>
              <a:off x="10406558" y="276782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91" name="Oval 590"/>
            <p:cNvSpPr>
              <a:spLocks noChangeAspect="1" noChangeArrowheads="1"/>
            </p:cNvSpPr>
            <p:nvPr/>
          </p:nvSpPr>
          <p:spPr bwMode="auto">
            <a:xfrm>
              <a:off x="10486329" y="270948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92" name="Oval 591"/>
            <p:cNvSpPr>
              <a:spLocks noChangeAspect="1" noChangeArrowheads="1"/>
            </p:cNvSpPr>
            <p:nvPr/>
          </p:nvSpPr>
          <p:spPr bwMode="auto">
            <a:xfrm>
              <a:off x="10406558" y="2779729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93" name="Oval 592"/>
            <p:cNvSpPr>
              <a:spLocks noChangeAspect="1" noChangeArrowheads="1"/>
            </p:cNvSpPr>
            <p:nvPr/>
          </p:nvSpPr>
          <p:spPr bwMode="auto">
            <a:xfrm>
              <a:off x="10417273" y="2779729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94" name="Oval 593"/>
            <p:cNvSpPr>
              <a:spLocks noChangeAspect="1" noChangeArrowheads="1"/>
            </p:cNvSpPr>
            <p:nvPr/>
          </p:nvSpPr>
          <p:spPr bwMode="auto">
            <a:xfrm>
              <a:off x="10429179" y="2686861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95" name="Oval 594"/>
            <p:cNvSpPr>
              <a:spLocks noChangeAspect="1" noChangeArrowheads="1"/>
            </p:cNvSpPr>
            <p:nvPr/>
          </p:nvSpPr>
          <p:spPr bwMode="auto">
            <a:xfrm>
              <a:off x="10394651" y="2733295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96" name="Oval 595"/>
            <p:cNvSpPr>
              <a:spLocks noChangeAspect="1" noChangeArrowheads="1"/>
            </p:cNvSpPr>
            <p:nvPr/>
          </p:nvSpPr>
          <p:spPr bwMode="auto">
            <a:xfrm>
              <a:off x="10394651" y="272138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97" name="Oval 596"/>
            <p:cNvSpPr>
              <a:spLocks noChangeAspect="1" noChangeArrowheads="1"/>
            </p:cNvSpPr>
            <p:nvPr/>
          </p:nvSpPr>
          <p:spPr bwMode="auto">
            <a:xfrm>
              <a:off x="10406558" y="276782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98" name="Oval 597"/>
            <p:cNvSpPr>
              <a:spLocks noChangeAspect="1" noChangeArrowheads="1"/>
            </p:cNvSpPr>
            <p:nvPr/>
          </p:nvSpPr>
          <p:spPr bwMode="auto">
            <a:xfrm>
              <a:off x="10360123" y="2733295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599" name="Oval 598"/>
            <p:cNvSpPr>
              <a:spLocks noChangeAspect="1" noChangeArrowheads="1"/>
            </p:cNvSpPr>
            <p:nvPr/>
          </p:nvSpPr>
          <p:spPr bwMode="auto">
            <a:xfrm>
              <a:off x="10280351" y="2733295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00" name="Oval 599"/>
            <p:cNvSpPr>
              <a:spLocks noChangeAspect="1" noChangeArrowheads="1"/>
            </p:cNvSpPr>
            <p:nvPr/>
          </p:nvSpPr>
          <p:spPr bwMode="auto">
            <a:xfrm>
              <a:off x="10360123" y="2697576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01" name="Oval 600"/>
            <p:cNvSpPr>
              <a:spLocks noChangeAspect="1" noChangeArrowheads="1"/>
            </p:cNvSpPr>
            <p:nvPr/>
          </p:nvSpPr>
          <p:spPr bwMode="auto">
            <a:xfrm>
              <a:off x="10292258" y="2697576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02" name="Oval 601"/>
            <p:cNvSpPr>
              <a:spLocks noChangeAspect="1" noChangeArrowheads="1"/>
            </p:cNvSpPr>
            <p:nvPr/>
          </p:nvSpPr>
          <p:spPr bwMode="auto">
            <a:xfrm>
              <a:off x="10372029" y="2733295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03" name="Oval 602"/>
            <p:cNvSpPr>
              <a:spLocks noChangeAspect="1" noChangeArrowheads="1"/>
            </p:cNvSpPr>
            <p:nvPr/>
          </p:nvSpPr>
          <p:spPr bwMode="auto">
            <a:xfrm>
              <a:off x="10302973" y="2697576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04" name="Oval 603"/>
            <p:cNvSpPr>
              <a:spLocks noChangeAspect="1" noChangeArrowheads="1"/>
            </p:cNvSpPr>
            <p:nvPr/>
          </p:nvSpPr>
          <p:spPr bwMode="auto">
            <a:xfrm>
              <a:off x="10394651" y="2674954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05" name="Oval 604"/>
            <p:cNvSpPr>
              <a:spLocks noChangeAspect="1" noChangeArrowheads="1"/>
            </p:cNvSpPr>
            <p:nvPr/>
          </p:nvSpPr>
          <p:spPr bwMode="auto">
            <a:xfrm>
              <a:off x="10302973" y="2674954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06" name="Oval 605"/>
            <p:cNvSpPr>
              <a:spLocks noChangeAspect="1" noChangeArrowheads="1"/>
            </p:cNvSpPr>
            <p:nvPr/>
          </p:nvSpPr>
          <p:spPr bwMode="auto">
            <a:xfrm>
              <a:off x="10337501" y="2674954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07" name="Oval 606"/>
            <p:cNvSpPr>
              <a:spLocks noChangeAspect="1" noChangeArrowheads="1"/>
            </p:cNvSpPr>
            <p:nvPr/>
          </p:nvSpPr>
          <p:spPr bwMode="auto">
            <a:xfrm>
              <a:off x="10349408" y="2604707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08" name="Oval 607"/>
            <p:cNvSpPr>
              <a:spLocks noChangeAspect="1" noChangeArrowheads="1"/>
            </p:cNvSpPr>
            <p:nvPr/>
          </p:nvSpPr>
          <p:spPr bwMode="auto">
            <a:xfrm>
              <a:off x="10337501" y="2640426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09" name="Oval 608"/>
            <p:cNvSpPr>
              <a:spLocks noChangeAspect="1" noChangeArrowheads="1"/>
            </p:cNvSpPr>
            <p:nvPr/>
          </p:nvSpPr>
          <p:spPr bwMode="auto">
            <a:xfrm>
              <a:off x="10417273" y="265114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10" name="Oval 609"/>
            <p:cNvSpPr>
              <a:spLocks noChangeAspect="1" noChangeArrowheads="1"/>
            </p:cNvSpPr>
            <p:nvPr/>
          </p:nvSpPr>
          <p:spPr bwMode="auto">
            <a:xfrm>
              <a:off x="10360123" y="2628520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11" name="Oval 610"/>
            <p:cNvSpPr>
              <a:spLocks noChangeAspect="1" noChangeArrowheads="1"/>
            </p:cNvSpPr>
            <p:nvPr/>
          </p:nvSpPr>
          <p:spPr bwMode="auto">
            <a:xfrm>
              <a:off x="10337501" y="265114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12" name="Oval 611"/>
            <p:cNvSpPr>
              <a:spLocks noChangeAspect="1" noChangeArrowheads="1"/>
            </p:cNvSpPr>
            <p:nvPr/>
          </p:nvSpPr>
          <p:spPr bwMode="auto">
            <a:xfrm>
              <a:off x="10360123" y="266304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13" name="Oval 612"/>
            <p:cNvSpPr>
              <a:spLocks noChangeAspect="1" noChangeArrowheads="1"/>
            </p:cNvSpPr>
            <p:nvPr/>
          </p:nvSpPr>
          <p:spPr bwMode="auto">
            <a:xfrm>
              <a:off x="10257729" y="266304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14" name="Oval 613"/>
            <p:cNvSpPr>
              <a:spLocks noChangeAspect="1" noChangeArrowheads="1"/>
            </p:cNvSpPr>
            <p:nvPr/>
          </p:nvSpPr>
          <p:spPr bwMode="auto">
            <a:xfrm>
              <a:off x="10269635" y="2604707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15" name="Oval 614"/>
            <p:cNvSpPr>
              <a:spLocks noChangeAspect="1" noChangeArrowheads="1"/>
            </p:cNvSpPr>
            <p:nvPr/>
          </p:nvSpPr>
          <p:spPr bwMode="auto">
            <a:xfrm>
              <a:off x="10269635" y="2640426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16" name="Oval 615"/>
            <p:cNvSpPr>
              <a:spLocks noChangeAspect="1" noChangeArrowheads="1"/>
            </p:cNvSpPr>
            <p:nvPr/>
          </p:nvSpPr>
          <p:spPr bwMode="auto">
            <a:xfrm>
              <a:off x="10257729" y="2582086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17" name="Oval 616"/>
            <p:cNvSpPr>
              <a:spLocks noChangeAspect="1" noChangeArrowheads="1"/>
            </p:cNvSpPr>
            <p:nvPr/>
          </p:nvSpPr>
          <p:spPr bwMode="auto">
            <a:xfrm>
              <a:off x="10292258" y="2604707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18" name="Oval 617"/>
            <p:cNvSpPr>
              <a:spLocks noChangeAspect="1" noChangeArrowheads="1"/>
            </p:cNvSpPr>
            <p:nvPr/>
          </p:nvSpPr>
          <p:spPr bwMode="auto">
            <a:xfrm>
              <a:off x="10177958" y="2592801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19" name="Oval 618"/>
            <p:cNvSpPr>
              <a:spLocks noChangeAspect="1" noChangeArrowheads="1"/>
            </p:cNvSpPr>
            <p:nvPr/>
          </p:nvSpPr>
          <p:spPr bwMode="auto">
            <a:xfrm>
              <a:off x="10302973" y="261661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20" name="Oval 619"/>
            <p:cNvSpPr>
              <a:spLocks noChangeAspect="1" noChangeArrowheads="1"/>
            </p:cNvSpPr>
            <p:nvPr/>
          </p:nvSpPr>
          <p:spPr bwMode="auto">
            <a:xfrm>
              <a:off x="10235108" y="2570179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21" name="Oval 620"/>
            <p:cNvSpPr>
              <a:spLocks noChangeAspect="1" noChangeArrowheads="1"/>
            </p:cNvSpPr>
            <p:nvPr/>
          </p:nvSpPr>
          <p:spPr bwMode="auto">
            <a:xfrm>
              <a:off x="10235108" y="2582086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22" name="Oval 621"/>
            <p:cNvSpPr>
              <a:spLocks noChangeAspect="1" noChangeArrowheads="1"/>
            </p:cNvSpPr>
            <p:nvPr/>
          </p:nvSpPr>
          <p:spPr bwMode="auto">
            <a:xfrm>
              <a:off x="10200579" y="2604707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23" name="Oval 622"/>
            <p:cNvSpPr>
              <a:spLocks noChangeAspect="1" noChangeArrowheads="1"/>
            </p:cNvSpPr>
            <p:nvPr/>
          </p:nvSpPr>
          <p:spPr bwMode="auto">
            <a:xfrm>
              <a:off x="10188673" y="255827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24" name="Oval 623"/>
            <p:cNvSpPr>
              <a:spLocks noChangeAspect="1" noChangeArrowheads="1"/>
            </p:cNvSpPr>
            <p:nvPr/>
          </p:nvSpPr>
          <p:spPr bwMode="auto">
            <a:xfrm>
              <a:off x="10257729" y="2570179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25" name="Oval 624"/>
            <p:cNvSpPr>
              <a:spLocks noChangeAspect="1" noChangeArrowheads="1"/>
            </p:cNvSpPr>
            <p:nvPr/>
          </p:nvSpPr>
          <p:spPr bwMode="auto">
            <a:xfrm>
              <a:off x="10200579" y="2582086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26" name="Oval 625"/>
            <p:cNvSpPr>
              <a:spLocks noChangeAspect="1" noChangeArrowheads="1"/>
            </p:cNvSpPr>
            <p:nvPr/>
          </p:nvSpPr>
          <p:spPr bwMode="auto">
            <a:xfrm>
              <a:off x="10166051" y="2604707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27" name="Oval 626"/>
            <p:cNvSpPr>
              <a:spLocks noChangeAspect="1" noChangeArrowheads="1"/>
            </p:cNvSpPr>
            <p:nvPr/>
          </p:nvSpPr>
          <p:spPr bwMode="auto">
            <a:xfrm>
              <a:off x="10166051" y="2570179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28" name="Oval 627"/>
            <p:cNvSpPr>
              <a:spLocks noChangeAspect="1" noChangeArrowheads="1"/>
            </p:cNvSpPr>
            <p:nvPr/>
          </p:nvSpPr>
          <p:spPr bwMode="auto">
            <a:xfrm>
              <a:off x="10212485" y="2570179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29" name="Oval 628"/>
            <p:cNvSpPr>
              <a:spLocks noChangeAspect="1" noChangeArrowheads="1"/>
            </p:cNvSpPr>
            <p:nvPr/>
          </p:nvSpPr>
          <p:spPr bwMode="auto">
            <a:xfrm>
              <a:off x="10131523" y="255827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30" name="Oval 629"/>
            <p:cNvSpPr>
              <a:spLocks noChangeAspect="1" noChangeArrowheads="1"/>
            </p:cNvSpPr>
            <p:nvPr/>
          </p:nvSpPr>
          <p:spPr bwMode="auto">
            <a:xfrm>
              <a:off x="10188673" y="2546367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31" name="Oval 630"/>
            <p:cNvSpPr>
              <a:spLocks noChangeAspect="1" noChangeArrowheads="1"/>
            </p:cNvSpPr>
            <p:nvPr/>
          </p:nvSpPr>
          <p:spPr bwMode="auto">
            <a:xfrm>
              <a:off x="10188673" y="2570179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32" name="Oval 631"/>
            <p:cNvSpPr>
              <a:spLocks noChangeAspect="1" noChangeArrowheads="1"/>
            </p:cNvSpPr>
            <p:nvPr/>
          </p:nvSpPr>
          <p:spPr bwMode="auto">
            <a:xfrm>
              <a:off x="10155335" y="2523745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33" name="Oval 632"/>
            <p:cNvSpPr>
              <a:spLocks noChangeAspect="1" noChangeArrowheads="1"/>
            </p:cNvSpPr>
            <p:nvPr/>
          </p:nvSpPr>
          <p:spPr bwMode="auto">
            <a:xfrm>
              <a:off x="10188673" y="2535651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34" name="Oval 633"/>
            <p:cNvSpPr>
              <a:spLocks noChangeAspect="1" noChangeArrowheads="1"/>
            </p:cNvSpPr>
            <p:nvPr/>
          </p:nvSpPr>
          <p:spPr bwMode="auto">
            <a:xfrm>
              <a:off x="10131523" y="2523745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35" name="Oval 634"/>
            <p:cNvSpPr>
              <a:spLocks noChangeAspect="1" noChangeArrowheads="1"/>
            </p:cNvSpPr>
            <p:nvPr/>
          </p:nvSpPr>
          <p:spPr bwMode="auto">
            <a:xfrm>
              <a:off x="10200579" y="251183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36" name="Oval 635"/>
            <p:cNvSpPr>
              <a:spLocks noChangeAspect="1" noChangeArrowheads="1"/>
            </p:cNvSpPr>
            <p:nvPr/>
          </p:nvSpPr>
          <p:spPr bwMode="auto">
            <a:xfrm>
              <a:off x="10143429" y="2523745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37" name="Oval 636"/>
            <p:cNvSpPr>
              <a:spLocks noChangeAspect="1" noChangeArrowheads="1"/>
            </p:cNvSpPr>
            <p:nvPr/>
          </p:nvSpPr>
          <p:spPr bwMode="auto">
            <a:xfrm>
              <a:off x="10188673" y="2465404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38" name="Oval 637"/>
            <p:cNvSpPr>
              <a:spLocks noChangeAspect="1" noChangeArrowheads="1"/>
            </p:cNvSpPr>
            <p:nvPr/>
          </p:nvSpPr>
          <p:spPr bwMode="auto">
            <a:xfrm>
              <a:off x="10120808" y="2523745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39" name="Oval 638"/>
            <p:cNvSpPr>
              <a:spLocks noChangeAspect="1" noChangeArrowheads="1"/>
            </p:cNvSpPr>
            <p:nvPr/>
          </p:nvSpPr>
          <p:spPr bwMode="auto">
            <a:xfrm>
              <a:off x="10143429" y="251183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40" name="Oval 639"/>
            <p:cNvSpPr>
              <a:spLocks noChangeAspect="1" noChangeArrowheads="1"/>
            </p:cNvSpPr>
            <p:nvPr/>
          </p:nvSpPr>
          <p:spPr bwMode="auto">
            <a:xfrm>
              <a:off x="10188673" y="249993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41" name="Oval 640"/>
            <p:cNvSpPr>
              <a:spLocks noChangeAspect="1" noChangeArrowheads="1"/>
            </p:cNvSpPr>
            <p:nvPr/>
          </p:nvSpPr>
          <p:spPr bwMode="auto">
            <a:xfrm>
              <a:off x="10051751" y="2489217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42" name="Oval 641"/>
            <p:cNvSpPr>
              <a:spLocks noChangeAspect="1" noChangeArrowheads="1"/>
            </p:cNvSpPr>
            <p:nvPr/>
          </p:nvSpPr>
          <p:spPr bwMode="auto">
            <a:xfrm>
              <a:off x="10143429" y="2489217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43" name="Oval 642"/>
            <p:cNvSpPr>
              <a:spLocks noChangeAspect="1" noChangeArrowheads="1"/>
            </p:cNvSpPr>
            <p:nvPr/>
          </p:nvSpPr>
          <p:spPr bwMode="auto">
            <a:xfrm>
              <a:off x="10051751" y="244159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44" name="Oval 643"/>
            <p:cNvSpPr>
              <a:spLocks noChangeAspect="1" noChangeArrowheads="1"/>
            </p:cNvSpPr>
            <p:nvPr/>
          </p:nvSpPr>
          <p:spPr bwMode="auto">
            <a:xfrm>
              <a:off x="10017223" y="2489217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45" name="Oval 644"/>
            <p:cNvSpPr>
              <a:spLocks noChangeAspect="1" noChangeArrowheads="1"/>
            </p:cNvSpPr>
            <p:nvPr/>
          </p:nvSpPr>
          <p:spPr bwMode="auto">
            <a:xfrm>
              <a:off x="10120808" y="2465404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46" name="Oval 645"/>
            <p:cNvSpPr>
              <a:spLocks noChangeAspect="1" noChangeArrowheads="1"/>
            </p:cNvSpPr>
            <p:nvPr/>
          </p:nvSpPr>
          <p:spPr bwMode="auto">
            <a:xfrm>
              <a:off x="10063658" y="2489217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47" name="Oval 646"/>
            <p:cNvSpPr>
              <a:spLocks noChangeAspect="1" noChangeArrowheads="1"/>
            </p:cNvSpPr>
            <p:nvPr/>
          </p:nvSpPr>
          <p:spPr bwMode="auto">
            <a:xfrm>
              <a:off x="10051751" y="245349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48" name="Oval 647"/>
            <p:cNvSpPr>
              <a:spLocks noChangeAspect="1" noChangeArrowheads="1"/>
            </p:cNvSpPr>
            <p:nvPr/>
          </p:nvSpPr>
          <p:spPr bwMode="auto">
            <a:xfrm>
              <a:off x="10063658" y="245349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49" name="Oval 648"/>
            <p:cNvSpPr>
              <a:spLocks noChangeAspect="1" noChangeArrowheads="1"/>
            </p:cNvSpPr>
            <p:nvPr/>
          </p:nvSpPr>
          <p:spPr bwMode="auto">
            <a:xfrm>
              <a:off x="10131523" y="2430876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50" name="Oval 649"/>
            <p:cNvSpPr>
              <a:spLocks noChangeAspect="1" noChangeArrowheads="1"/>
            </p:cNvSpPr>
            <p:nvPr/>
          </p:nvSpPr>
          <p:spPr bwMode="auto">
            <a:xfrm>
              <a:off x="10074373" y="240706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51" name="Oval 650"/>
            <p:cNvSpPr>
              <a:spLocks noChangeAspect="1" noChangeArrowheads="1"/>
            </p:cNvSpPr>
            <p:nvPr/>
          </p:nvSpPr>
          <p:spPr bwMode="auto">
            <a:xfrm>
              <a:off x="9994601" y="245349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52" name="Oval 651"/>
            <p:cNvSpPr>
              <a:spLocks noChangeAspect="1" noChangeArrowheads="1"/>
            </p:cNvSpPr>
            <p:nvPr/>
          </p:nvSpPr>
          <p:spPr bwMode="auto">
            <a:xfrm>
              <a:off x="9983885" y="245349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53" name="Oval 652"/>
            <p:cNvSpPr>
              <a:spLocks noChangeAspect="1" noChangeArrowheads="1"/>
            </p:cNvSpPr>
            <p:nvPr/>
          </p:nvSpPr>
          <p:spPr bwMode="auto">
            <a:xfrm>
              <a:off x="10074373" y="245349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54" name="Oval 653"/>
            <p:cNvSpPr>
              <a:spLocks noChangeAspect="1" noChangeArrowheads="1"/>
            </p:cNvSpPr>
            <p:nvPr/>
          </p:nvSpPr>
          <p:spPr bwMode="auto">
            <a:xfrm>
              <a:off x="9983885" y="2418970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55" name="Oval 654"/>
            <p:cNvSpPr>
              <a:spLocks noChangeAspect="1" noChangeArrowheads="1"/>
            </p:cNvSpPr>
            <p:nvPr/>
          </p:nvSpPr>
          <p:spPr bwMode="auto">
            <a:xfrm>
              <a:off x="9983885" y="2372536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56" name="Oval 655"/>
            <p:cNvSpPr>
              <a:spLocks noChangeAspect="1" noChangeArrowheads="1"/>
            </p:cNvSpPr>
            <p:nvPr/>
          </p:nvSpPr>
          <p:spPr bwMode="auto">
            <a:xfrm>
              <a:off x="10006508" y="2384442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57" name="Oval 656"/>
            <p:cNvSpPr>
              <a:spLocks noChangeAspect="1" noChangeArrowheads="1"/>
            </p:cNvSpPr>
            <p:nvPr/>
          </p:nvSpPr>
          <p:spPr bwMode="auto">
            <a:xfrm>
              <a:off x="9994601" y="240706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58" name="Oval 657"/>
            <p:cNvSpPr>
              <a:spLocks noChangeAspect="1" noChangeArrowheads="1"/>
            </p:cNvSpPr>
            <p:nvPr/>
          </p:nvSpPr>
          <p:spPr bwMode="auto">
            <a:xfrm>
              <a:off x="10006508" y="2384442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59" name="Oval 658"/>
            <p:cNvSpPr>
              <a:spLocks noChangeAspect="1" noChangeArrowheads="1"/>
            </p:cNvSpPr>
            <p:nvPr/>
          </p:nvSpPr>
          <p:spPr bwMode="auto">
            <a:xfrm>
              <a:off x="9960073" y="2395157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60" name="Oval 659"/>
            <p:cNvSpPr>
              <a:spLocks noChangeAspect="1" noChangeArrowheads="1"/>
            </p:cNvSpPr>
            <p:nvPr/>
          </p:nvSpPr>
          <p:spPr bwMode="auto">
            <a:xfrm>
              <a:off x="9960073" y="2360629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61" name="Oval 660"/>
            <p:cNvSpPr>
              <a:spLocks noChangeAspect="1" noChangeArrowheads="1"/>
            </p:cNvSpPr>
            <p:nvPr/>
          </p:nvSpPr>
          <p:spPr bwMode="auto">
            <a:xfrm>
              <a:off x="9949358" y="2360629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62" name="Oval 661"/>
            <p:cNvSpPr>
              <a:spLocks noChangeAspect="1" noChangeArrowheads="1"/>
            </p:cNvSpPr>
            <p:nvPr/>
          </p:nvSpPr>
          <p:spPr bwMode="auto">
            <a:xfrm>
              <a:off x="9902923" y="2407064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63" name="Oval 662"/>
            <p:cNvSpPr>
              <a:spLocks noChangeAspect="1" noChangeArrowheads="1"/>
            </p:cNvSpPr>
            <p:nvPr/>
          </p:nvSpPr>
          <p:spPr bwMode="auto">
            <a:xfrm>
              <a:off x="9880301" y="239515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64" name="Oval 663"/>
            <p:cNvSpPr>
              <a:spLocks noChangeAspect="1" noChangeArrowheads="1"/>
            </p:cNvSpPr>
            <p:nvPr/>
          </p:nvSpPr>
          <p:spPr bwMode="auto">
            <a:xfrm>
              <a:off x="10006508" y="2314195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65" name="Oval 664"/>
            <p:cNvSpPr>
              <a:spLocks noChangeAspect="1" noChangeArrowheads="1"/>
            </p:cNvSpPr>
            <p:nvPr/>
          </p:nvSpPr>
          <p:spPr bwMode="auto">
            <a:xfrm>
              <a:off x="9937451" y="239515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66" name="Oval 665"/>
            <p:cNvSpPr>
              <a:spLocks noChangeAspect="1" noChangeArrowheads="1"/>
            </p:cNvSpPr>
            <p:nvPr/>
          </p:nvSpPr>
          <p:spPr bwMode="auto">
            <a:xfrm>
              <a:off x="9914829" y="2314195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67" name="Oval 666"/>
            <p:cNvSpPr>
              <a:spLocks noChangeAspect="1" noChangeArrowheads="1"/>
            </p:cNvSpPr>
            <p:nvPr/>
          </p:nvSpPr>
          <p:spPr bwMode="auto">
            <a:xfrm>
              <a:off x="9983885" y="2372536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68" name="Oval 667"/>
            <p:cNvSpPr>
              <a:spLocks noChangeAspect="1" noChangeArrowheads="1"/>
            </p:cNvSpPr>
            <p:nvPr/>
          </p:nvSpPr>
          <p:spPr bwMode="auto">
            <a:xfrm>
              <a:off x="9914829" y="2314195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69" name="Oval 668"/>
            <p:cNvSpPr>
              <a:spLocks noChangeAspect="1" noChangeArrowheads="1"/>
            </p:cNvSpPr>
            <p:nvPr/>
          </p:nvSpPr>
          <p:spPr bwMode="auto">
            <a:xfrm>
              <a:off x="9926735" y="232610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70" name="Oval 669"/>
            <p:cNvSpPr>
              <a:spLocks noChangeAspect="1" noChangeArrowheads="1"/>
            </p:cNvSpPr>
            <p:nvPr/>
          </p:nvSpPr>
          <p:spPr bwMode="auto">
            <a:xfrm>
              <a:off x="9902923" y="2338008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71" name="Oval 670"/>
            <p:cNvSpPr>
              <a:spLocks noChangeAspect="1" noChangeArrowheads="1"/>
            </p:cNvSpPr>
            <p:nvPr/>
          </p:nvSpPr>
          <p:spPr bwMode="auto">
            <a:xfrm>
              <a:off x="9937451" y="2338008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72" name="Oval 671"/>
            <p:cNvSpPr>
              <a:spLocks noChangeAspect="1" noChangeArrowheads="1"/>
            </p:cNvSpPr>
            <p:nvPr/>
          </p:nvSpPr>
          <p:spPr bwMode="auto">
            <a:xfrm>
              <a:off x="9892208" y="234872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73" name="Oval 672"/>
            <p:cNvSpPr>
              <a:spLocks noChangeAspect="1" noChangeArrowheads="1"/>
            </p:cNvSpPr>
            <p:nvPr/>
          </p:nvSpPr>
          <p:spPr bwMode="auto">
            <a:xfrm>
              <a:off x="9869585" y="2302289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74" name="Oval 673"/>
            <p:cNvSpPr>
              <a:spLocks noChangeAspect="1" noChangeArrowheads="1"/>
            </p:cNvSpPr>
            <p:nvPr/>
          </p:nvSpPr>
          <p:spPr bwMode="auto">
            <a:xfrm>
              <a:off x="9880301" y="2279667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75" name="Oval 674"/>
            <p:cNvSpPr>
              <a:spLocks noChangeAspect="1" noChangeArrowheads="1"/>
            </p:cNvSpPr>
            <p:nvPr/>
          </p:nvSpPr>
          <p:spPr bwMode="auto">
            <a:xfrm>
              <a:off x="9892208" y="2338008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76" name="Oval 675"/>
            <p:cNvSpPr>
              <a:spLocks noChangeAspect="1" noChangeArrowheads="1"/>
            </p:cNvSpPr>
            <p:nvPr/>
          </p:nvSpPr>
          <p:spPr bwMode="auto">
            <a:xfrm>
              <a:off x="9800529" y="229038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77" name="Oval 676"/>
            <p:cNvSpPr>
              <a:spLocks noChangeAspect="1" noChangeArrowheads="1"/>
            </p:cNvSpPr>
            <p:nvPr/>
          </p:nvSpPr>
          <p:spPr bwMode="auto">
            <a:xfrm>
              <a:off x="9845773" y="2267761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78" name="Oval 677"/>
            <p:cNvSpPr>
              <a:spLocks noChangeAspect="1" noChangeArrowheads="1"/>
            </p:cNvSpPr>
            <p:nvPr/>
          </p:nvSpPr>
          <p:spPr bwMode="auto">
            <a:xfrm>
              <a:off x="9812435" y="2302289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79" name="Oval 678"/>
            <p:cNvSpPr>
              <a:spLocks noChangeAspect="1" noChangeArrowheads="1"/>
            </p:cNvSpPr>
            <p:nvPr/>
          </p:nvSpPr>
          <p:spPr bwMode="auto">
            <a:xfrm>
              <a:off x="9902923" y="2302289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80" name="Oval 679"/>
            <p:cNvSpPr>
              <a:spLocks noChangeAspect="1" noChangeArrowheads="1"/>
            </p:cNvSpPr>
            <p:nvPr/>
          </p:nvSpPr>
          <p:spPr bwMode="auto">
            <a:xfrm>
              <a:off x="9845773" y="2255854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81" name="Oval 680"/>
            <p:cNvSpPr>
              <a:spLocks noChangeAspect="1" noChangeArrowheads="1"/>
            </p:cNvSpPr>
            <p:nvPr/>
          </p:nvSpPr>
          <p:spPr bwMode="auto">
            <a:xfrm>
              <a:off x="9766001" y="2314195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82" name="Oval 681"/>
            <p:cNvSpPr>
              <a:spLocks noChangeAspect="1" noChangeArrowheads="1"/>
            </p:cNvSpPr>
            <p:nvPr/>
          </p:nvSpPr>
          <p:spPr bwMode="auto">
            <a:xfrm>
              <a:off x="9857679" y="2255854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83" name="Oval 682"/>
            <p:cNvSpPr>
              <a:spLocks noChangeAspect="1" noChangeArrowheads="1"/>
            </p:cNvSpPr>
            <p:nvPr/>
          </p:nvSpPr>
          <p:spPr bwMode="auto">
            <a:xfrm>
              <a:off x="9755285" y="2302289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84" name="Oval 683"/>
            <p:cNvSpPr>
              <a:spLocks noChangeAspect="1" noChangeArrowheads="1"/>
            </p:cNvSpPr>
            <p:nvPr/>
          </p:nvSpPr>
          <p:spPr bwMode="auto">
            <a:xfrm>
              <a:off x="9812435" y="224394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85" name="Oval 684"/>
            <p:cNvSpPr>
              <a:spLocks noChangeAspect="1" noChangeArrowheads="1"/>
            </p:cNvSpPr>
            <p:nvPr/>
          </p:nvSpPr>
          <p:spPr bwMode="auto">
            <a:xfrm>
              <a:off x="9743379" y="2221327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86" name="Oval 685"/>
            <p:cNvSpPr>
              <a:spLocks noChangeAspect="1" noChangeArrowheads="1"/>
            </p:cNvSpPr>
            <p:nvPr/>
          </p:nvSpPr>
          <p:spPr bwMode="auto">
            <a:xfrm>
              <a:off x="9857679" y="2267761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87" name="Oval 686"/>
            <p:cNvSpPr>
              <a:spLocks noChangeAspect="1" noChangeArrowheads="1"/>
            </p:cNvSpPr>
            <p:nvPr/>
          </p:nvSpPr>
          <p:spPr bwMode="auto">
            <a:xfrm>
              <a:off x="9766001" y="2233233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88" name="Oval 687"/>
            <p:cNvSpPr>
              <a:spLocks noChangeAspect="1" noChangeArrowheads="1"/>
            </p:cNvSpPr>
            <p:nvPr/>
          </p:nvSpPr>
          <p:spPr bwMode="auto">
            <a:xfrm>
              <a:off x="9777908" y="2255854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89" name="Oval 688"/>
            <p:cNvSpPr>
              <a:spLocks noChangeAspect="1" noChangeArrowheads="1"/>
            </p:cNvSpPr>
            <p:nvPr/>
          </p:nvSpPr>
          <p:spPr bwMode="auto">
            <a:xfrm>
              <a:off x="9708851" y="2221327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90" name="Oval 689"/>
            <p:cNvSpPr>
              <a:spLocks noChangeAspect="1" noChangeArrowheads="1"/>
            </p:cNvSpPr>
            <p:nvPr/>
          </p:nvSpPr>
          <p:spPr bwMode="auto">
            <a:xfrm>
              <a:off x="9777908" y="224394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91" name="Oval 690"/>
            <p:cNvSpPr>
              <a:spLocks noChangeAspect="1" noChangeArrowheads="1"/>
            </p:cNvSpPr>
            <p:nvPr/>
          </p:nvSpPr>
          <p:spPr bwMode="auto">
            <a:xfrm>
              <a:off x="9663608" y="2233233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92" name="Oval 691"/>
            <p:cNvSpPr>
              <a:spLocks noChangeAspect="1" noChangeArrowheads="1"/>
            </p:cNvSpPr>
            <p:nvPr/>
          </p:nvSpPr>
          <p:spPr bwMode="auto">
            <a:xfrm>
              <a:off x="9720758" y="2233233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93" name="Oval 692"/>
            <p:cNvSpPr>
              <a:spLocks noChangeAspect="1" noChangeArrowheads="1"/>
            </p:cNvSpPr>
            <p:nvPr/>
          </p:nvSpPr>
          <p:spPr bwMode="auto">
            <a:xfrm>
              <a:off x="9698135" y="224394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94" name="Oval 693"/>
            <p:cNvSpPr>
              <a:spLocks noChangeAspect="1" noChangeArrowheads="1"/>
            </p:cNvSpPr>
            <p:nvPr/>
          </p:nvSpPr>
          <p:spPr bwMode="auto">
            <a:xfrm>
              <a:off x="9698135" y="2209420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95" name="Oval 694"/>
            <p:cNvSpPr>
              <a:spLocks noChangeAspect="1" noChangeArrowheads="1"/>
            </p:cNvSpPr>
            <p:nvPr/>
          </p:nvSpPr>
          <p:spPr bwMode="auto">
            <a:xfrm>
              <a:off x="9674323" y="2186798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96" name="Oval 695"/>
            <p:cNvSpPr>
              <a:spLocks noChangeAspect="1" noChangeArrowheads="1"/>
            </p:cNvSpPr>
            <p:nvPr/>
          </p:nvSpPr>
          <p:spPr bwMode="auto">
            <a:xfrm>
              <a:off x="9686229" y="2209420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97" name="Oval 696"/>
            <p:cNvSpPr>
              <a:spLocks noChangeAspect="1" noChangeArrowheads="1"/>
            </p:cNvSpPr>
            <p:nvPr/>
          </p:nvSpPr>
          <p:spPr bwMode="auto">
            <a:xfrm>
              <a:off x="9731473" y="2221327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98" name="Oval 697"/>
            <p:cNvSpPr>
              <a:spLocks noChangeAspect="1" noChangeArrowheads="1"/>
            </p:cNvSpPr>
            <p:nvPr/>
          </p:nvSpPr>
          <p:spPr bwMode="auto">
            <a:xfrm>
              <a:off x="9606458" y="2221327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699" name="Oval 698"/>
            <p:cNvSpPr>
              <a:spLocks noChangeAspect="1" noChangeArrowheads="1"/>
            </p:cNvSpPr>
            <p:nvPr/>
          </p:nvSpPr>
          <p:spPr bwMode="auto">
            <a:xfrm>
              <a:off x="9651701" y="2197514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00" name="Oval 699"/>
            <p:cNvSpPr>
              <a:spLocks noChangeAspect="1" noChangeArrowheads="1"/>
            </p:cNvSpPr>
            <p:nvPr/>
          </p:nvSpPr>
          <p:spPr bwMode="auto">
            <a:xfrm>
              <a:off x="9629079" y="2186798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01" name="Oval 700"/>
            <p:cNvSpPr>
              <a:spLocks noChangeAspect="1" noChangeArrowheads="1"/>
            </p:cNvSpPr>
            <p:nvPr/>
          </p:nvSpPr>
          <p:spPr bwMode="auto">
            <a:xfrm>
              <a:off x="9606458" y="2151079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02" name="Oval 701"/>
            <p:cNvSpPr>
              <a:spLocks noChangeAspect="1" noChangeArrowheads="1"/>
            </p:cNvSpPr>
            <p:nvPr/>
          </p:nvSpPr>
          <p:spPr bwMode="auto">
            <a:xfrm>
              <a:off x="9663608" y="2197514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03" name="Oval 702"/>
            <p:cNvSpPr>
              <a:spLocks noChangeAspect="1" noChangeArrowheads="1"/>
            </p:cNvSpPr>
            <p:nvPr/>
          </p:nvSpPr>
          <p:spPr bwMode="auto">
            <a:xfrm>
              <a:off x="9560023" y="2221327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04" name="Oval 703"/>
            <p:cNvSpPr>
              <a:spLocks noChangeAspect="1" noChangeArrowheads="1"/>
            </p:cNvSpPr>
            <p:nvPr/>
          </p:nvSpPr>
          <p:spPr bwMode="auto">
            <a:xfrm>
              <a:off x="9629079" y="2186798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05" name="Oval 704"/>
            <p:cNvSpPr>
              <a:spLocks noChangeAspect="1" noChangeArrowheads="1"/>
            </p:cNvSpPr>
            <p:nvPr/>
          </p:nvSpPr>
          <p:spPr bwMode="auto">
            <a:xfrm>
              <a:off x="9594551" y="217489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06" name="Oval 705"/>
            <p:cNvSpPr>
              <a:spLocks noChangeAspect="1" noChangeArrowheads="1"/>
            </p:cNvSpPr>
            <p:nvPr/>
          </p:nvSpPr>
          <p:spPr bwMode="auto">
            <a:xfrm>
              <a:off x="9571929" y="2151079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07" name="Oval 706"/>
            <p:cNvSpPr>
              <a:spLocks noChangeAspect="1" noChangeArrowheads="1"/>
            </p:cNvSpPr>
            <p:nvPr/>
          </p:nvSpPr>
          <p:spPr bwMode="auto">
            <a:xfrm>
              <a:off x="9571929" y="212845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08" name="Oval 707"/>
            <p:cNvSpPr>
              <a:spLocks noChangeAspect="1" noChangeArrowheads="1"/>
            </p:cNvSpPr>
            <p:nvPr/>
          </p:nvSpPr>
          <p:spPr bwMode="auto">
            <a:xfrm>
              <a:off x="9606458" y="213917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09" name="Oval 708"/>
            <p:cNvSpPr>
              <a:spLocks noChangeAspect="1" noChangeArrowheads="1"/>
            </p:cNvSpPr>
            <p:nvPr/>
          </p:nvSpPr>
          <p:spPr bwMode="auto">
            <a:xfrm>
              <a:off x="9549308" y="211655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10" name="Oval 709"/>
            <p:cNvSpPr>
              <a:spLocks noChangeAspect="1" noChangeArrowheads="1"/>
            </p:cNvSpPr>
            <p:nvPr/>
          </p:nvSpPr>
          <p:spPr bwMode="auto">
            <a:xfrm>
              <a:off x="9583835" y="2092739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11" name="Oval 710"/>
            <p:cNvSpPr>
              <a:spLocks noChangeAspect="1" noChangeArrowheads="1"/>
            </p:cNvSpPr>
            <p:nvPr/>
          </p:nvSpPr>
          <p:spPr bwMode="auto">
            <a:xfrm>
              <a:off x="9526685" y="2104645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12" name="Oval 711"/>
            <p:cNvSpPr>
              <a:spLocks noChangeAspect="1" noChangeArrowheads="1"/>
            </p:cNvSpPr>
            <p:nvPr/>
          </p:nvSpPr>
          <p:spPr bwMode="auto">
            <a:xfrm>
              <a:off x="9502873" y="212845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13" name="Oval 712"/>
            <p:cNvSpPr>
              <a:spLocks noChangeAspect="1" noChangeArrowheads="1"/>
            </p:cNvSpPr>
            <p:nvPr/>
          </p:nvSpPr>
          <p:spPr bwMode="auto">
            <a:xfrm>
              <a:off x="9617173" y="212845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14" name="Oval 713"/>
            <p:cNvSpPr>
              <a:spLocks noChangeAspect="1" noChangeArrowheads="1"/>
            </p:cNvSpPr>
            <p:nvPr/>
          </p:nvSpPr>
          <p:spPr bwMode="auto">
            <a:xfrm>
              <a:off x="9537401" y="2104645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15" name="Oval 714"/>
            <p:cNvSpPr>
              <a:spLocks noChangeAspect="1" noChangeArrowheads="1"/>
            </p:cNvSpPr>
            <p:nvPr/>
          </p:nvSpPr>
          <p:spPr bwMode="auto">
            <a:xfrm>
              <a:off x="9560023" y="212845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16" name="Oval 715"/>
            <p:cNvSpPr>
              <a:spLocks noChangeAspect="1" noChangeArrowheads="1"/>
            </p:cNvSpPr>
            <p:nvPr/>
          </p:nvSpPr>
          <p:spPr bwMode="auto">
            <a:xfrm>
              <a:off x="9469535" y="2092739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17" name="Oval 716"/>
            <p:cNvSpPr>
              <a:spLocks noChangeAspect="1" noChangeArrowheads="1"/>
            </p:cNvSpPr>
            <p:nvPr/>
          </p:nvSpPr>
          <p:spPr bwMode="auto">
            <a:xfrm>
              <a:off x="9594551" y="2092739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18" name="Oval 717"/>
            <p:cNvSpPr>
              <a:spLocks noChangeAspect="1" noChangeArrowheads="1"/>
            </p:cNvSpPr>
            <p:nvPr/>
          </p:nvSpPr>
          <p:spPr bwMode="auto">
            <a:xfrm>
              <a:off x="9445723" y="2104645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19" name="Oval 718"/>
            <p:cNvSpPr>
              <a:spLocks noChangeAspect="1" noChangeArrowheads="1"/>
            </p:cNvSpPr>
            <p:nvPr/>
          </p:nvSpPr>
          <p:spPr bwMode="auto">
            <a:xfrm>
              <a:off x="9423101" y="2082023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20" name="Oval 719"/>
            <p:cNvSpPr>
              <a:spLocks noChangeAspect="1" noChangeArrowheads="1"/>
            </p:cNvSpPr>
            <p:nvPr/>
          </p:nvSpPr>
          <p:spPr bwMode="auto">
            <a:xfrm>
              <a:off x="9502873" y="2092739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21" name="Oval 720"/>
            <p:cNvSpPr>
              <a:spLocks noChangeAspect="1" noChangeArrowheads="1"/>
            </p:cNvSpPr>
            <p:nvPr/>
          </p:nvSpPr>
          <p:spPr bwMode="auto">
            <a:xfrm>
              <a:off x="9480251" y="2092739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22" name="Oval 721"/>
            <p:cNvSpPr>
              <a:spLocks noChangeAspect="1" noChangeArrowheads="1"/>
            </p:cNvSpPr>
            <p:nvPr/>
          </p:nvSpPr>
          <p:spPr bwMode="auto">
            <a:xfrm>
              <a:off x="9469535" y="2104645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23" name="Oval 722"/>
            <p:cNvSpPr>
              <a:spLocks noChangeAspect="1" noChangeArrowheads="1"/>
            </p:cNvSpPr>
            <p:nvPr/>
          </p:nvSpPr>
          <p:spPr bwMode="auto">
            <a:xfrm>
              <a:off x="9469535" y="2070117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24" name="Oval 723"/>
            <p:cNvSpPr>
              <a:spLocks noChangeAspect="1" noChangeArrowheads="1"/>
            </p:cNvSpPr>
            <p:nvPr/>
          </p:nvSpPr>
          <p:spPr bwMode="auto">
            <a:xfrm>
              <a:off x="9492158" y="2092739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25" name="Oval 724"/>
            <p:cNvSpPr>
              <a:spLocks noChangeAspect="1" noChangeArrowheads="1"/>
            </p:cNvSpPr>
            <p:nvPr/>
          </p:nvSpPr>
          <p:spPr bwMode="auto">
            <a:xfrm>
              <a:off x="9445723" y="2058211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26" name="Oval 725"/>
            <p:cNvSpPr>
              <a:spLocks noChangeAspect="1" noChangeArrowheads="1"/>
            </p:cNvSpPr>
            <p:nvPr/>
          </p:nvSpPr>
          <p:spPr bwMode="auto">
            <a:xfrm>
              <a:off x="9435008" y="2070117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27" name="Oval 726"/>
            <p:cNvSpPr>
              <a:spLocks noChangeAspect="1" noChangeArrowheads="1"/>
            </p:cNvSpPr>
            <p:nvPr/>
          </p:nvSpPr>
          <p:spPr bwMode="auto">
            <a:xfrm>
              <a:off x="9355235" y="2046304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28" name="Oval 727"/>
            <p:cNvSpPr>
              <a:spLocks noChangeAspect="1" noChangeArrowheads="1"/>
            </p:cNvSpPr>
            <p:nvPr/>
          </p:nvSpPr>
          <p:spPr bwMode="auto">
            <a:xfrm>
              <a:off x="9400479" y="2058211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29" name="Oval 728"/>
            <p:cNvSpPr>
              <a:spLocks noChangeAspect="1" noChangeArrowheads="1"/>
            </p:cNvSpPr>
            <p:nvPr/>
          </p:nvSpPr>
          <p:spPr bwMode="auto">
            <a:xfrm>
              <a:off x="9412385" y="2082023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30" name="Oval 729"/>
            <p:cNvSpPr>
              <a:spLocks noChangeAspect="1" noChangeArrowheads="1"/>
            </p:cNvSpPr>
            <p:nvPr/>
          </p:nvSpPr>
          <p:spPr bwMode="auto">
            <a:xfrm>
              <a:off x="9377858" y="2046304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31" name="Oval 730"/>
            <p:cNvSpPr>
              <a:spLocks noChangeAspect="1" noChangeArrowheads="1"/>
            </p:cNvSpPr>
            <p:nvPr/>
          </p:nvSpPr>
          <p:spPr bwMode="auto">
            <a:xfrm>
              <a:off x="9343329" y="2046304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32" name="Oval 731"/>
            <p:cNvSpPr>
              <a:spLocks noChangeAspect="1" noChangeArrowheads="1"/>
            </p:cNvSpPr>
            <p:nvPr/>
          </p:nvSpPr>
          <p:spPr bwMode="auto">
            <a:xfrm>
              <a:off x="9343329" y="2035589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33" name="Oval 732"/>
            <p:cNvSpPr>
              <a:spLocks noChangeAspect="1" noChangeArrowheads="1"/>
            </p:cNvSpPr>
            <p:nvPr/>
          </p:nvSpPr>
          <p:spPr bwMode="auto">
            <a:xfrm>
              <a:off x="9320708" y="202368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34" name="Oval 733"/>
            <p:cNvSpPr>
              <a:spLocks noChangeAspect="1" noChangeArrowheads="1"/>
            </p:cNvSpPr>
            <p:nvPr/>
          </p:nvSpPr>
          <p:spPr bwMode="auto">
            <a:xfrm>
              <a:off x="9331423" y="2046304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35" name="Oval 734"/>
            <p:cNvSpPr>
              <a:spLocks noChangeAspect="1" noChangeArrowheads="1"/>
            </p:cNvSpPr>
            <p:nvPr/>
          </p:nvSpPr>
          <p:spPr bwMode="auto">
            <a:xfrm>
              <a:off x="9400479" y="2011777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36" name="Oval 735"/>
            <p:cNvSpPr>
              <a:spLocks noChangeAspect="1" noChangeArrowheads="1"/>
            </p:cNvSpPr>
            <p:nvPr/>
          </p:nvSpPr>
          <p:spPr bwMode="auto">
            <a:xfrm>
              <a:off x="9355235" y="202368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37" name="Oval 736"/>
            <p:cNvSpPr>
              <a:spLocks noChangeAspect="1" noChangeArrowheads="1"/>
            </p:cNvSpPr>
            <p:nvPr/>
          </p:nvSpPr>
          <p:spPr bwMode="auto">
            <a:xfrm>
              <a:off x="9298085" y="2011777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38" name="Oval 737"/>
            <p:cNvSpPr>
              <a:spLocks noChangeAspect="1" noChangeArrowheads="1"/>
            </p:cNvSpPr>
            <p:nvPr/>
          </p:nvSpPr>
          <p:spPr bwMode="auto">
            <a:xfrm>
              <a:off x="9377858" y="2011777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39" name="Oval 738"/>
            <p:cNvSpPr>
              <a:spLocks noChangeAspect="1" noChangeArrowheads="1"/>
            </p:cNvSpPr>
            <p:nvPr/>
          </p:nvSpPr>
          <p:spPr bwMode="auto">
            <a:xfrm>
              <a:off x="9274273" y="197724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40" name="Oval 739"/>
            <p:cNvSpPr>
              <a:spLocks noChangeAspect="1" noChangeArrowheads="1"/>
            </p:cNvSpPr>
            <p:nvPr/>
          </p:nvSpPr>
          <p:spPr bwMode="auto">
            <a:xfrm>
              <a:off x="9206408" y="1989154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41" name="Oval 740"/>
            <p:cNvSpPr>
              <a:spLocks noChangeAspect="1" noChangeArrowheads="1"/>
            </p:cNvSpPr>
            <p:nvPr/>
          </p:nvSpPr>
          <p:spPr bwMode="auto">
            <a:xfrm>
              <a:off x="9263558" y="2082023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42" name="Oval 741"/>
            <p:cNvSpPr>
              <a:spLocks noChangeAspect="1" noChangeArrowheads="1"/>
            </p:cNvSpPr>
            <p:nvPr/>
          </p:nvSpPr>
          <p:spPr bwMode="auto">
            <a:xfrm>
              <a:off x="9251651" y="197724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43" name="Oval 742"/>
            <p:cNvSpPr>
              <a:spLocks noChangeAspect="1" noChangeArrowheads="1"/>
            </p:cNvSpPr>
            <p:nvPr/>
          </p:nvSpPr>
          <p:spPr bwMode="auto">
            <a:xfrm>
              <a:off x="9217123" y="1989154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44" name="Oval 743"/>
            <p:cNvSpPr>
              <a:spLocks noChangeAspect="1" noChangeArrowheads="1"/>
            </p:cNvSpPr>
            <p:nvPr/>
          </p:nvSpPr>
          <p:spPr bwMode="auto">
            <a:xfrm>
              <a:off x="9206408" y="197724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45" name="Oval 744"/>
            <p:cNvSpPr>
              <a:spLocks noChangeAspect="1" noChangeArrowheads="1"/>
            </p:cNvSpPr>
            <p:nvPr/>
          </p:nvSpPr>
          <p:spPr bwMode="auto">
            <a:xfrm>
              <a:off x="9229029" y="1989154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46" name="Oval 745"/>
            <p:cNvSpPr>
              <a:spLocks noChangeAspect="1" noChangeArrowheads="1"/>
            </p:cNvSpPr>
            <p:nvPr/>
          </p:nvSpPr>
          <p:spPr bwMode="auto">
            <a:xfrm>
              <a:off x="9229029" y="2046304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47" name="Oval 746"/>
            <p:cNvSpPr>
              <a:spLocks noChangeAspect="1" noChangeArrowheads="1"/>
            </p:cNvSpPr>
            <p:nvPr/>
          </p:nvSpPr>
          <p:spPr bwMode="auto">
            <a:xfrm>
              <a:off x="9263558" y="1941529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48" name="Oval 747"/>
            <p:cNvSpPr>
              <a:spLocks noChangeAspect="1" noChangeArrowheads="1"/>
            </p:cNvSpPr>
            <p:nvPr/>
          </p:nvSpPr>
          <p:spPr bwMode="auto">
            <a:xfrm>
              <a:off x="9126635" y="2011777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49" name="Oval 748"/>
            <p:cNvSpPr>
              <a:spLocks noChangeAspect="1" noChangeArrowheads="1"/>
            </p:cNvSpPr>
            <p:nvPr/>
          </p:nvSpPr>
          <p:spPr bwMode="auto">
            <a:xfrm>
              <a:off x="9194501" y="197724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50" name="Oval 749"/>
            <p:cNvSpPr>
              <a:spLocks noChangeAspect="1" noChangeArrowheads="1"/>
            </p:cNvSpPr>
            <p:nvPr/>
          </p:nvSpPr>
          <p:spPr bwMode="auto">
            <a:xfrm>
              <a:off x="9251651" y="197724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51" name="Oval 750"/>
            <p:cNvSpPr>
              <a:spLocks noChangeAspect="1" noChangeArrowheads="1"/>
            </p:cNvSpPr>
            <p:nvPr/>
          </p:nvSpPr>
          <p:spPr bwMode="auto">
            <a:xfrm>
              <a:off x="9183785" y="1953436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52" name="Oval 751"/>
            <p:cNvSpPr>
              <a:spLocks noChangeAspect="1" noChangeArrowheads="1"/>
            </p:cNvSpPr>
            <p:nvPr/>
          </p:nvSpPr>
          <p:spPr bwMode="auto">
            <a:xfrm>
              <a:off x="9080201" y="1941529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53" name="Oval 752"/>
            <p:cNvSpPr>
              <a:spLocks noChangeAspect="1" noChangeArrowheads="1"/>
            </p:cNvSpPr>
            <p:nvPr/>
          </p:nvSpPr>
          <p:spPr bwMode="auto">
            <a:xfrm>
              <a:off x="9114729" y="191890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54" name="Oval 753"/>
            <p:cNvSpPr>
              <a:spLocks noChangeAspect="1" noChangeArrowheads="1"/>
            </p:cNvSpPr>
            <p:nvPr/>
          </p:nvSpPr>
          <p:spPr bwMode="auto">
            <a:xfrm>
              <a:off x="9137351" y="1941529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55" name="Oval 754"/>
            <p:cNvSpPr>
              <a:spLocks noChangeAspect="1" noChangeArrowheads="1"/>
            </p:cNvSpPr>
            <p:nvPr/>
          </p:nvSpPr>
          <p:spPr bwMode="auto">
            <a:xfrm>
              <a:off x="9114729" y="1941529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56" name="Oval 755"/>
            <p:cNvSpPr>
              <a:spLocks noChangeAspect="1" noChangeArrowheads="1"/>
            </p:cNvSpPr>
            <p:nvPr/>
          </p:nvSpPr>
          <p:spPr bwMode="auto">
            <a:xfrm>
              <a:off x="9159973" y="1895095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57" name="Oval 756"/>
            <p:cNvSpPr>
              <a:spLocks noChangeAspect="1" noChangeArrowheads="1"/>
            </p:cNvSpPr>
            <p:nvPr/>
          </p:nvSpPr>
          <p:spPr bwMode="auto">
            <a:xfrm>
              <a:off x="9102823" y="1989154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58" name="Oval 757"/>
            <p:cNvSpPr>
              <a:spLocks noChangeAspect="1" noChangeArrowheads="1"/>
            </p:cNvSpPr>
            <p:nvPr/>
          </p:nvSpPr>
          <p:spPr bwMode="auto">
            <a:xfrm>
              <a:off x="9034958" y="1930814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59" name="Oval 758"/>
            <p:cNvSpPr>
              <a:spLocks noChangeAspect="1" noChangeArrowheads="1"/>
            </p:cNvSpPr>
            <p:nvPr/>
          </p:nvSpPr>
          <p:spPr bwMode="auto">
            <a:xfrm>
              <a:off x="9069485" y="190700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60" name="Oval 759"/>
            <p:cNvSpPr>
              <a:spLocks noChangeAspect="1" noChangeArrowheads="1"/>
            </p:cNvSpPr>
            <p:nvPr/>
          </p:nvSpPr>
          <p:spPr bwMode="auto">
            <a:xfrm>
              <a:off x="9149258" y="190700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61" name="Oval 760"/>
            <p:cNvSpPr>
              <a:spLocks noChangeAspect="1" noChangeArrowheads="1"/>
            </p:cNvSpPr>
            <p:nvPr/>
          </p:nvSpPr>
          <p:spPr bwMode="auto">
            <a:xfrm>
              <a:off x="9069485" y="1930814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62" name="Oval 761"/>
            <p:cNvSpPr>
              <a:spLocks noChangeAspect="1" noChangeArrowheads="1"/>
            </p:cNvSpPr>
            <p:nvPr/>
          </p:nvSpPr>
          <p:spPr bwMode="auto">
            <a:xfrm>
              <a:off x="9034958" y="190700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63" name="Oval 762"/>
            <p:cNvSpPr>
              <a:spLocks noChangeAspect="1" noChangeArrowheads="1"/>
            </p:cNvSpPr>
            <p:nvPr/>
          </p:nvSpPr>
          <p:spPr bwMode="auto">
            <a:xfrm>
              <a:off x="8988523" y="1860567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64" name="Oval 763"/>
            <p:cNvSpPr>
              <a:spLocks noChangeAspect="1" noChangeArrowheads="1"/>
            </p:cNvSpPr>
            <p:nvPr/>
          </p:nvSpPr>
          <p:spPr bwMode="auto">
            <a:xfrm>
              <a:off x="9034958" y="1895095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65" name="Oval 764"/>
            <p:cNvSpPr>
              <a:spLocks noChangeAspect="1" noChangeArrowheads="1"/>
            </p:cNvSpPr>
            <p:nvPr/>
          </p:nvSpPr>
          <p:spPr bwMode="auto">
            <a:xfrm>
              <a:off x="9012335" y="1895095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66" name="Oval 765"/>
            <p:cNvSpPr>
              <a:spLocks noChangeAspect="1" noChangeArrowheads="1"/>
            </p:cNvSpPr>
            <p:nvPr/>
          </p:nvSpPr>
          <p:spPr bwMode="auto">
            <a:xfrm>
              <a:off x="9000429" y="1930814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67" name="Oval 766"/>
            <p:cNvSpPr>
              <a:spLocks noChangeAspect="1" noChangeArrowheads="1"/>
            </p:cNvSpPr>
            <p:nvPr/>
          </p:nvSpPr>
          <p:spPr bwMode="auto">
            <a:xfrm>
              <a:off x="8908751" y="187247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68" name="Oval 767"/>
            <p:cNvSpPr>
              <a:spLocks noChangeAspect="1" noChangeArrowheads="1"/>
            </p:cNvSpPr>
            <p:nvPr/>
          </p:nvSpPr>
          <p:spPr bwMode="auto">
            <a:xfrm>
              <a:off x="9069485" y="1884379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69" name="Oval 768"/>
            <p:cNvSpPr>
              <a:spLocks noChangeAspect="1" noChangeArrowheads="1"/>
            </p:cNvSpPr>
            <p:nvPr/>
          </p:nvSpPr>
          <p:spPr bwMode="auto">
            <a:xfrm>
              <a:off x="9000429" y="191890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70" name="Oval 769"/>
            <p:cNvSpPr>
              <a:spLocks noChangeAspect="1" noChangeArrowheads="1"/>
            </p:cNvSpPr>
            <p:nvPr/>
          </p:nvSpPr>
          <p:spPr bwMode="auto">
            <a:xfrm>
              <a:off x="9023051" y="1848661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71" name="Oval 770"/>
            <p:cNvSpPr>
              <a:spLocks noChangeAspect="1" noChangeArrowheads="1"/>
            </p:cNvSpPr>
            <p:nvPr/>
          </p:nvSpPr>
          <p:spPr bwMode="auto">
            <a:xfrm>
              <a:off x="8943279" y="1895095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72" name="Oval 771"/>
            <p:cNvSpPr>
              <a:spLocks noChangeAspect="1" noChangeArrowheads="1"/>
            </p:cNvSpPr>
            <p:nvPr/>
          </p:nvSpPr>
          <p:spPr bwMode="auto">
            <a:xfrm>
              <a:off x="8977808" y="1860567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73" name="Oval 772"/>
            <p:cNvSpPr>
              <a:spLocks noChangeAspect="1" noChangeArrowheads="1"/>
            </p:cNvSpPr>
            <p:nvPr/>
          </p:nvSpPr>
          <p:spPr bwMode="auto">
            <a:xfrm>
              <a:off x="8988523" y="190700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74" name="Oval 773"/>
            <p:cNvSpPr>
              <a:spLocks noChangeAspect="1" noChangeArrowheads="1"/>
            </p:cNvSpPr>
            <p:nvPr/>
          </p:nvSpPr>
          <p:spPr bwMode="auto">
            <a:xfrm>
              <a:off x="8931373" y="1848661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75" name="Oval 774"/>
            <p:cNvSpPr>
              <a:spLocks noChangeAspect="1" noChangeArrowheads="1"/>
            </p:cNvSpPr>
            <p:nvPr/>
          </p:nvSpPr>
          <p:spPr bwMode="auto">
            <a:xfrm>
              <a:off x="8977808" y="1860567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76" name="Oval 775"/>
            <p:cNvSpPr>
              <a:spLocks noChangeAspect="1" noChangeArrowheads="1"/>
            </p:cNvSpPr>
            <p:nvPr/>
          </p:nvSpPr>
          <p:spPr bwMode="auto">
            <a:xfrm>
              <a:off x="8965901" y="1790320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77" name="Oval 776"/>
            <p:cNvSpPr>
              <a:spLocks noChangeAspect="1" noChangeArrowheads="1"/>
            </p:cNvSpPr>
            <p:nvPr/>
          </p:nvSpPr>
          <p:spPr bwMode="auto">
            <a:xfrm>
              <a:off x="8908751" y="1837945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78" name="Oval 777"/>
            <p:cNvSpPr>
              <a:spLocks noChangeAspect="1" noChangeArrowheads="1"/>
            </p:cNvSpPr>
            <p:nvPr/>
          </p:nvSpPr>
          <p:spPr bwMode="auto">
            <a:xfrm>
              <a:off x="8840885" y="187247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79" name="Oval 778"/>
            <p:cNvSpPr>
              <a:spLocks noChangeAspect="1" noChangeArrowheads="1"/>
            </p:cNvSpPr>
            <p:nvPr/>
          </p:nvSpPr>
          <p:spPr bwMode="auto">
            <a:xfrm>
              <a:off x="8817073" y="1837945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80" name="Oval 779"/>
            <p:cNvSpPr>
              <a:spLocks noChangeAspect="1" noChangeArrowheads="1"/>
            </p:cNvSpPr>
            <p:nvPr/>
          </p:nvSpPr>
          <p:spPr bwMode="auto">
            <a:xfrm>
              <a:off x="8874223" y="1860567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81" name="Oval 780"/>
            <p:cNvSpPr>
              <a:spLocks noChangeAspect="1" noChangeArrowheads="1"/>
            </p:cNvSpPr>
            <p:nvPr/>
          </p:nvSpPr>
          <p:spPr bwMode="auto">
            <a:xfrm>
              <a:off x="8898035" y="1848661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82" name="Oval 781"/>
            <p:cNvSpPr>
              <a:spLocks noChangeAspect="1" noChangeArrowheads="1"/>
            </p:cNvSpPr>
            <p:nvPr/>
          </p:nvSpPr>
          <p:spPr bwMode="auto">
            <a:xfrm>
              <a:off x="8714679" y="1826039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83" name="Oval 782"/>
            <p:cNvSpPr>
              <a:spLocks noChangeAspect="1" noChangeArrowheads="1"/>
            </p:cNvSpPr>
            <p:nvPr/>
          </p:nvSpPr>
          <p:spPr bwMode="auto">
            <a:xfrm>
              <a:off x="8840885" y="1837945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84" name="Oval 783"/>
            <p:cNvSpPr>
              <a:spLocks noChangeAspect="1" noChangeArrowheads="1"/>
            </p:cNvSpPr>
            <p:nvPr/>
          </p:nvSpPr>
          <p:spPr bwMode="auto">
            <a:xfrm>
              <a:off x="8828979" y="1837945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85" name="Oval 784"/>
            <p:cNvSpPr>
              <a:spLocks noChangeAspect="1" noChangeArrowheads="1"/>
            </p:cNvSpPr>
            <p:nvPr/>
          </p:nvSpPr>
          <p:spPr bwMode="auto">
            <a:xfrm>
              <a:off x="8794451" y="1848661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86" name="Oval 785"/>
            <p:cNvSpPr>
              <a:spLocks noChangeAspect="1" noChangeArrowheads="1"/>
            </p:cNvSpPr>
            <p:nvPr/>
          </p:nvSpPr>
          <p:spPr bwMode="auto">
            <a:xfrm>
              <a:off x="8771829" y="1860567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87" name="Oval 786"/>
            <p:cNvSpPr>
              <a:spLocks noChangeAspect="1" noChangeArrowheads="1"/>
            </p:cNvSpPr>
            <p:nvPr/>
          </p:nvSpPr>
          <p:spPr bwMode="auto">
            <a:xfrm>
              <a:off x="8794451" y="181413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88" name="Oval 787"/>
            <p:cNvSpPr>
              <a:spLocks noChangeAspect="1" noChangeArrowheads="1"/>
            </p:cNvSpPr>
            <p:nvPr/>
          </p:nvSpPr>
          <p:spPr bwMode="auto">
            <a:xfrm>
              <a:off x="8771829" y="1826039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89" name="Oval 788"/>
            <p:cNvSpPr>
              <a:spLocks noChangeAspect="1" noChangeArrowheads="1"/>
            </p:cNvSpPr>
            <p:nvPr/>
          </p:nvSpPr>
          <p:spPr bwMode="auto">
            <a:xfrm>
              <a:off x="8783735" y="181413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90" name="Oval 789"/>
            <p:cNvSpPr>
              <a:spLocks noChangeAspect="1" noChangeArrowheads="1"/>
            </p:cNvSpPr>
            <p:nvPr/>
          </p:nvSpPr>
          <p:spPr bwMode="auto">
            <a:xfrm>
              <a:off x="8759923" y="1802227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91" name="Oval 790"/>
            <p:cNvSpPr>
              <a:spLocks noChangeAspect="1" noChangeArrowheads="1"/>
            </p:cNvSpPr>
            <p:nvPr/>
          </p:nvSpPr>
          <p:spPr bwMode="auto">
            <a:xfrm>
              <a:off x="8702773" y="1826039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92" name="Oval 791"/>
            <p:cNvSpPr>
              <a:spLocks noChangeAspect="1" noChangeArrowheads="1"/>
            </p:cNvSpPr>
            <p:nvPr/>
          </p:nvSpPr>
          <p:spPr bwMode="auto">
            <a:xfrm>
              <a:off x="8669435" y="1826039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93" name="Oval 792"/>
            <p:cNvSpPr>
              <a:spLocks noChangeAspect="1" noChangeArrowheads="1"/>
            </p:cNvSpPr>
            <p:nvPr/>
          </p:nvSpPr>
          <p:spPr bwMode="auto">
            <a:xfrm>
              <a:off x="8737301" y="1848661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94" name="Oval 793"/>
            <p:cNvSpPr>
              <a:spLocks noChangeAspect="1" noChangeArrowheads="1"/>
            </p:cNvSpPr>
            <p:nvPr/>
          </p:nvSpPr>
          <p:spPr bwMode="auto">
            <a:xfrm>
              <a:off x="8737301" y="1837945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95" name="Oval 794"/>
            <p:cNvSpPr>
              <a:spLocks noChangeAspect="1" noChangeArrowheads="1"/>
            </p:cNvSpPr>
            <p:nvPr/>
          </p:nvSpPr>
          <p:spPr bwMode="auto">
            <a:xfrm>
              <a:off x="8794451" y="175579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96" name="Oval 795"/>
            <p:cNvSpPr>
              <a:spLocks noChangeAspect="1" noChangeArrowheads="1"/>
            </p:cNvSpPr>
            <p:nvPr/>
          </p:nvSpPr>
          <p:spPr bwMode="auto">
            <a:xfrm>
              <a:off x="8749208" y="1802227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97" name="Oval 796"/>
            <p:cNvSpPr>
              <a:spLocks noChangeAspect="1" noChangeArrowheads="1"/>
            </p:cNvSpPr>
            <p:nvPr/>
          </p:nvSpPr>
          <p:spPr bwMode="auto">
            <a:xfrm>
              <a:off x="8749208" y="175579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98" name="Oval 797"/>
            <p:cNvSpPr>
              <a:spLocks noChangeAspect="1" noChangeArrowheads="1"/>
            </p:cNvSpPr>
            <p:nvPr/>
          </p:nvSpPr>
          <p:spPr bwMode="auto">
            <a:xfrm>
              <a:off x="8669435" y="1779604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799" name="Oval 798"/>
            <p:cNvSpPr>
              <a:spLocks noChangeAspect="1" noChangeArrowheads="1"/>
            </p:cNvSpPr>
            <p:nvPr/>
          </p:nvSpPr>
          <p:spPr bwMode="auto">
            <a:xfrm>
              <a:off x="8657529" y="1779604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00" name="Oval 799"/>
            <p:cNvSpPr>
              <a:spLocks noChangeAspect="1" noChangeArrowheads="1"/>
            </p:cNvSpPr>
            <p:nvPr/>
          </p:nvSpPr>
          <p:spPr bwMode="auto">
            <a:xfrm>
              <a:off x="8645623" y="1802227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01" name="Oval 800"/>
            <p:cNvSpPr>
              <a:spLocks noChangeAspect="1" noChangeArrowheads="1"/>
            </p:cNvSpPr>
            <p:nvPr/>
          </p:nvSpPr>
          <p:spPr bwMode="auto">
            <a:xfrm>
              <a:off x="8702773" y="1779604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02" name="Oval 801"/>
            <p:cNvSpPr>
              <a:spLocks noChangeAspect="1" noChangeArrowheads="1"/>
            </p:cNvSpPr>
            <p:nvPr/>
          </p:nvSpPr>
          <p:spPr bwMode="auto">
            <a:xfrm>
              <a:off x="8714679" y="1779604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03" name="Oval 802"/>
            <p:cNvSpPr>
              <a:spLocks noChangeAspect="1" noChangeArrowheads="1"/>
            </p:cNvSpPr>
            <p:nvPr/>
          </p:nvSpPr>
          <p:spPr bwMode="auto">
            <a:xfrm>
              <a:off x="8680151" y="176769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04" name="Oval 803"/>
            <p:cNvSpPr>
              <a:spLocks noChangeAspect="1" noChangeArrowheads="1"/>
            </p:cNvSpPr>
            <p:nvPr/>
          </p:nvSpPr>
          <p:spPr bwMode="auto">
            <a:xfrm>
              <a:off x="8600379" y="1743886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05" name="Oval 804"/>
            <p:cNvSpPr>
              <a:spLocks noChangeAspect="1" noChangeArrowheads="1"/>
            </p:cNvSpPr>
            <p:nvPr/>
          </p:nvSpPr>
          <p:spPr bwMode="auto">
            <a:xfrm>
              <a:off x="8634908" y="1779604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06" name="Oval 805"/>
            <p:cNvSpPr>
              <a:spLocks noChangeAspect="1" noChangeArrowheads="1"/>
            </p:cNvSpPr>
            <p:nvPr/>
          </p:nvSpPr>
          <p:spPr bwMode="auto">
            <a:xfrm>
              <a:off x="8600379" y="181413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07" name="Oval 806"/>
            <p:cNvSpPr>
              <a:spLocks noChangeAspect="1" noChangeArrowheads="1"/>
            </p:cNvSpPr>
            <p:nvPr/>
          </p:nvSpPr>
          <p:spPr bwMode="auto">
            <a:xfrm>
              <a:off x="8657529" y="181413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08" name="Oval 807"/>
            <p:cNvSpPr>
              <a:spLocks noChangeAspect="1" noChangeArrowheads="1"/>
            </p:cNvSpPr>
            <p:nvPr/>
          </p:nvSpPr>
          <p:spPr bwMode="auto">
            <a:xfrm>
              <a:off x="8634908" y="1826039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09" name="Oval 808"/>
            <p:cNvSpPr>
              <a:spLocks noChangeAspect="1" noChangeArrowheads="1"/>
            </p:cNvSpPr>
            <p:nvPr/>
          </p:nvSpPr>
          <p:spPr bwMode="auto">
            <a:xfrm>
              <a:off x="8600379" y="175579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10" name="Oval 809"/>
            <p:cNvSpPr>
              <a:spLocks noChangeAspect="1" noChangeArrowheads="1"/>
            </p:cNvSpPr>
            <p:nvPr/>
          </p:nvSpPr>
          <p:spPr bwMode="auto">
            <a:xfrm>
              <a:off x="8531323" y="170935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11" name="Oval 810"/>
            <p:cNvSpPr>
              <a:spLocks noChangeAspect="1" noChangeArrowheads="1"/>
            </p:cNvSpPr>
            <p:nvPr/>
          </p:nvSpPr>
          <p:spPr bwMode="auto">
            <a:xfrm>
              <a:off x="8588473" y="1733170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12" name="Oval 811"/>
            <p:cNvSpPr>
              <a:spLocks noChangeAspect="1" noChangeArrowheads="1"/>
            </p:cNvSpPr>
            <p:nvPr/>
          </p:nvSpPr>
          <p:spPr bwMode="auto">
            <a:xfrm>
              <a:off x="8565851" y="1779604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13" name="Oval 812"/>
            <p:cNvSpPr>
              <a:spLocks noChangeAspect="1" noChangeArrowheads="1"/>
            </p:cNvSpPr>
            <p:nvPr/>
          </p:nvSpPr>
          <p:spPr bwMode="auto">
            <a:xfrm>
              <a:off x="8588473" y="1790320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14" name="Oval 813"/>
            <p:cNvSpPr>
              <a:spLocks noChangeAspect="1" noChangeArrowheads="1"/>
            </p:cNvSpPr>
            <p:nvPr/>
          </p:nvSpPr>
          <p:spPr bwMode="auto">
            <a:xfrm>
              <a:off x="8508701" y="176769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15" name="Oval 814"/>
            <p:cNvSpPr>
              <a:spLocks noChangeAspect="1" noChangeArrowheads="1"/>
            </p:cNvSpPr>
            <p:nvPr/>
          </p:nvSpPr>
          <p:spPr bwMode="auto">
            <a:xfrm>
              <a:off x="8474173" y="1743886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16" name="Oval 815"/>
            <p:cNvSpPr>
              <a:spLocks noChangeAspect="1" noChangeArrowheads="1"/>
            </p:cNvSpPr>
            <p:nvPr/>
          </p:nvSpPr>
          <p:spPr bwMode="auto">
            <a:xfrm>
              <a:off x="8508701" y="176769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17" name="Oval 816"/>
            <p:cNvSpPr>
              <a:spLocks noChangeAspect="1" noChangeArrowheads="1"/>
            </p:cNvSpPr>
            <p:nvPr/>
          </p:nvSpPr>
          <p:spPr bwMode="auto">
            <a:xfrm>
              <a:off x="8451551" y="1733170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18" name="Oval 817"/>
            <p:cNvSpPr>
              <a:spLocks noChangeAspect="1" noChangeArrowheads="1"/>
            </p:cNvSpPr>
            <p:nvPr/>
          </p:nvSpPr>
          <p:spPr bwMode="auto">
            <a:xfrm>
              <a:off x="8508701" y="170935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19" name="Oval 818"/>
            <p:cNvSpPr>
              <a:spLocks noChangeAspect="1" noChangeArrowheads="1"/>
            </p:cNvSpPr>
            <p:nvPr/>
          </p:nvSpPr>
          <p:spPr bwMode="auto">
            <a:xfrm>
              <a:off x="8520608" y="175579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20" name="Oval 819"/>
            <p:cNvSpPr>
              <a:spLocks noChangeAspect="1" noChangeArrowheads="1"/>
            </p:cNvSpPr>
            <p:nvPr/>
          </p:nvSpPr>
          <p:spPr bwMode="auto">
            <a:xfrm>
              <a:off x="8417023" y="170935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21" name="Oval 820"/>
            <p:cNvSpPr>
              <a:spLocks noChangeAspect="1" noChangeArrowheads="1"/>
            </p:cNvSpPr>
            <p:nvPr/>
          </p:nvSpPr>
          <p:spPr bwMode="auto">
            <a:xfrm>
              <a:off x="8451551" y="169745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22" name="Oval 821"/>
            <p:cNvSpPr>
              <a:spLocks noChangeAspect="1" noChangeArrowheads="1"/>
            </p:cNvSpPr>
            <p:nvPr/>
          </p:nvSpPr>
          <p:spPr bwMode="auto">
            <a:xfrm>
              <a:off x="8440835" y="1743886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23" name="Oval 822"/>
            <p:cNvSpPr>
              <a:spLocks noChangeAspect="1" noChangeArrowheads="1"/>
            </p:cNvSpPr>
            <p:nvPr/>
          </p:nvSpPr>
          <p:spPr bwMode="auto">
            <a:xfrm>
              <a:off x="8383685" y="1733170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24" name="Oval 823"/>
            <p:cNvSpPr>
              <a:spLocks noChangeAspect="1" noChangeArrowheads="1"/>
            </p:cNvSpPr>
            <p:nvPr/>
          </p:nvSpPr>
          <p:spPr bwMode="auto">
            <a:xfrm>
              <a:off x="8531323" y="170935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25" name="Oval 824"/>
            <p:cNvSpPr>
              <a:spLocks noChangeAspect="1" noChangeArrowheads="1"/>
            </p:cNvSpPr>
            <p:nvPr/>
          </p:nvSpPr>
          <p:spPr bwMode="auto">
            <a:xfrm>
              <a:off x="8417023" y="1686736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26" name="Oval 825"/>
            <p:cNvSpPr>
              <a:spLocks noChangeAspect="1" noChangeArrowheads="1"/>
            </p:cNvSpPr>
            <p:nvPr/>
          </p:nvSpPr>
          <p:spPr bwMode="auto">
            <a:xfrm>
              <a:off x="8451551" y="1651017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27" name="Oval 826"/>
            <p:cNvSpPr>
              <a:spLocks noChangeAspect="1" noChangeArrowheads="1"/>
            </p:cNvSpPr>
            <p:nvPr/>
          </p:nvSpPr>
          <p:spPr bwMode="auto">
            <a:xfrm>
              <a:off x="8406308" y="1686736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28" name="Oval 827"/>
            <p:cNvSpPr>
              <a:spLocks noChangeAspect="1" noChangeArrowheads="1"/>
            </p:cNvSpPr>
            <p:nvPr/>
          </p:nvSpPr>
          <p:spPr bwMode="auto">
            <a:xfrm>
              <a:off x="8371779" y="1686736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29" name="Oval 828"/>
            <p:cNvSpPr>
              <a:spLocks noChangeAspect="1" noChangeArrowheads="1"/>
            </p:cNvSpPr>
            <p:nvPr/>
          </p:nvSpPr>
          <p:spPr bwMode="auto">
            <a:xfrm>
              <a:off x="8383685" y="1686736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30" name="Oval 829"/>
            <p:cNvSpPr>
              <a:spLocks noChangeAspect="1" noChangeArrowheads="1"/>
            </p:cNvSpPr>
            <p:nvPr/>
          </p:nvSpPr>
          <p:spPr bwMode="auto">
            <a:xfrm>
              <a:off x="8383685" y="169745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31" name="Oval 830"/>
            <p:cNvSpPr>
              <a:spLocks noChangeAspect="1" noChangeArrowheads="1"/>
            </p:cNvSpPr>
            <p:nvPr/>
          </p:nvSpPr>
          <p:spPr bwMode="auto">
            <a:xfrm>
              <a:off x="8257479" y="1721264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32" name="Oval 831"/>
            <p:cNvSpPr>
              <a:spLocks noChangeAspect="1" noChangeArrowheads="1"/>
            </p:cNvSpPr>
            <p:nvPr/>
          </p:nvSpPr>
          <p:spPr bwMode="auto">
            <a:xfrm>
              <a:off x="8406308" y="1674829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33" name="Oval 832"/>
            <p:cNvSpPr>
              <a:spLocks noChangeAspect="1" noChangeArrowheads="1"/>
            </p:cNvSpPr>
            <p:nvPr/>
          </p:nvSpPr>
          <p:spPr bwMode="auto">
            <a:xfrm>
              <a:off x="8314629" y="169745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34" name="Oval 833"/>
            <p:cNvSpPr>
              <a:spLocks noChangeAspect="1" noChangeArrowheads="1"/>
            </p:cNvSpPr>
            <p:nvPr/>
          </p:nvSpPr>
          <p:spPr bwMode="auto">
            <a:xfrm>
              <a:off x="8337251" y="1743886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35" name="Oval 834"/>
            <p:cNvSpPr>
              <a:spLocks noChangeAspect="1" noChangeArrowheads="1"/>
            </p:cNvSpPr>
            <p:nvPr/>
          </p:nvSpPr>
          <p:spPr bwMode="auto">
            <a:xfrm>
              <a:off x="8292008" y="1721264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36" name="Oval 835"/>
            <p:cNvSpPr>
              <a:spLocks noChangeAspect="1" noChangeArrowheads="1"/>
            </p:cNvSpPr>
            <p:nvPr/>
          </p:nvSpPr>
          <p:spPr bwMode="auto">
            <a:xfrm>
              <a:off x="8314629" y="169745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37" name="Oval 836"/>
            <p:cNvSpPr>
              <a:spLocks noChangeAspect="1" noChangeArrowheads="1"/>
            </p:cNvSpPr>
            <p:nvPr/>
          </p:nvSpPr>
          <p:spPr bwMode="auto">
            <a:xfrm>
              <a:off x="8257479" y="170935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38" name="Oval 837"/>
            <p:cNvSpPr>
              <a:spLocks noChangeAspect="1" noChangeArrowheads="1"/>
            </p:cNvSpPr>
            <p:nvPr/>
          </p:nvSpPr>
          <p:spPr bwMode="auto">
            <a:xfrm>
              <a:off x="8292008" y="166292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39" name="Oval 838"/>
            <p:cNvSpPr>
              <a:spLocks noChangeAspect="1" noChangeArrowheads="1"/>
            </p:cNvSpPr>
            <p:nvPr/>
          </p:nvSpPr>
          <p:spPr bwMode="auto">
            <a:xfrm>
              <a:off x="8245573" y="1674829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40" name="Oval 839"/>
            <p:cNvSpPr>
              <a:spLocks noChangeAspect="1" noChangeArrowheads="1"/>
            </p:cNvSpPr>
            <p:nvPr/>
          </p:nvSpPr>
          <p:spPr bwMode="auto">
            <a:xfrm>
              <a:off x="8245573" y="166292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41" name="Oval 840"/>
            <p:cNvSpPr>
              <a:spLocks noChangeAspect="1" noChangeArrowheads="1"/>
            </p:cNvSpPr>
            <p:nvPr/>
          </p:nvSpPr>
          <p:spPr bwMode="auto">
            <a:xfrm>
              <a:off x="8234858" y="1651017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42" name="Oval 841"/>
            <p:cNvSpPr>
              <a:spLocks noChangeAspect="1" noChangeArrowheads="1"/>
            </p:cNvSpPr>
            <p:nvPr/>
          </p:nvSpPr>
          <p:spPr bwMode="auto">
            <a:xfrm>
              <a:off x="8359873" y="166292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43" name="Oval 842"/>
            <p:cNvSpPr>
              <a:spLocks noChangeAspect="1" noChangeArrowheads="1"/>
            </p:cNvSpPr>
            <p:nvPr/>
          </p:nvSpPr>
          <p:spPr bwMode="auto">
            <a:xfrm>
              <a:off x="8234858" y="169745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44" name="Oval 843"/>
            <p:cNvSpPr>
              <a:spLocks noChangeAspect="1" noChangeArrowheads="1"/>
            </p:cNvSpPr>
            <p:nvPr/>
          </p:nvSpPr>
          <p:spPr bwMode="auto">
            <a:xfrm>
              <a:off x="8234858" y="1628395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45" name="Oval 844"/>
            <p:cNvSpPr>
              <a:spLocks noChangeAspect="1" noChangeArrowheads="1"/>
            </p:cNvSpPr>
            <p:nvPr/>
          </p:nvSpPr>
          <p:spPr bwMode="auto">
            <a:xfrm>
              <a:off x="8234858" y="1686736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46" name="Oval 845"/>
            <p:cNvSpPr>
              <a:spLocks noChangeAspect="1" noChangeArrowheads="1"/>
            </p:cNvSpPr>
            <p:nvPr/>
          </p:nvSpPr>
          <p:spPr bwMode="auto">
            <a:xfrm>
              <a:off x="8188423" y="1651017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47" name="Oval 846"/>
            <p:cNvSpPr>
              <a:spLocks noChangeAspect="1" noChangeArrowheads="1"/>
            </p:cNvSpPr>
            <p:nvPr/>
          </p:nvSpPr>
          <p:spPr bwMode="auto">
            <a:xfrm>
              <a:off x="8108651" y="1674829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48" name="Oval 847"/>
            <p:cNvSpPr>
              <a:spLocks noChangeAspect="1" noChangeArrowheads="1"/>
            </p:cNvSpPr>
            <p:nvPr/>
          </p:nvSpPr>
          <p:spPr bwMode="auto">
            <a:xfrm>
              <a:off x="8120558" y="1639111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49" name="Oval 848"/>
            <p:cNvSpPr>
              <a:spLocks noChangeAspect="1" noChangeArrowheads="1"/>
            </p:cNvSpPr>
            <p:nvPr/>
          </p:nvSpPr>
          <p:spPr bwMode="auto">
            <a:xfrm>
              <a:off x="8212235" y="1616489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50" name="Oval 849"/>
            <p:cNvSpPr>
              <a:spLocks noChangeAspect="1" noChangeArrowheads="1"/>
            </p:cNvSpPr>
            <p:nvPr/>
          </p:nvSpPr>
          <p:spPr bwMode="auto">
            <a:xfrm>
              <a:off x="8063408" y="1616489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51" name="Oval 850"/>
            <p:cNvSpPr>
              <a:spLocks noChangeAspect="1" noChangeArrowheads="1"/>
            </p:cNvSpPr>
            <p:nvPr/>
          </p:nvSpPr>
          <p:spPr bwMode="auto">
            <a:xfrm>
              <a:off x="8143179" y="169745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52" name="Oval 851"/>
            <p:cNvSpPr>
              <a:spLocks noChangeAspect="1" noChangeArrowheads="1"/>
            </p:cNvSpPr>
            <p:nvPr/>
          </p:nvSpPr>
          <p:spPr bwMode="auto">
            <a:xfrm>
              <a:off x="8155085" y="1628395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53" name="Oval 852"/>
            <p:cNvSpPr>
              <a:spLocks noChangeAspect="1" noChangeArrowheads="1"/>
            </p:cNvSpPr>
            <p:nvPr/>
          </p:nvSpPr>
          <p:spPr bwMode="auto">
            <a:xfrm>
              <a:off x="8108651" y="1651017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54" name="Oval 853"/>
            <p:cNvSpPr>
              <a:spLocks noChangeAspect="1" noChangeArrowheads="1"/>
            </p:cNvSpPr>
            <p:nvPr/>
          </p:nvSpPr>
          <p:spPr bwMode="auto">
            <a:xfrm>
              <a:off x="8165801" y="1674829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55" name="Oval 854"/>
            <p:cNvSpPr>
              <a:spLocks noChangeAspect="1" noChangeArrowheads="1"/>
            </p:cNvSpPr>
            <p:nvPr/>
          </p:nvSpPr>
          <p:spPr bwMode="auto">
            <a:xfrm>
              <a:off x="8028879" y="1639111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56" name="Oval 855"/>
            <p:cNvSpPr>
              <a:spLocks noChangeAspect="1" noChangeArrowheads="1"/>
            </p:cNvSpPr>
            <p:nvPr/>
          </p:nvSpPr>
          <p:spPr bwMode="auto">
            <a:xfrm>
              <a:off x="8051501" y="1686736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57" name="Oval 856"/>
            <p:cNvSpPr>
              <a:spLocks noChangeAspect="1" noChangeArrowheads="1"/>
            </p:cNvSpPr>
            <p:nvPr/>
          </p:nvSpPr>
          <p:spPr bwMode="auto">
            <a:xfrm>
              <a:off x="8086029" y="1686736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58" name="Oval 857"/>
            <p:cNvSpPr>
              <a:spLocks noChangeAspect="1" noChangeArrowheads="1"/>
            </p:cNvSpPr>
            <p:nvPr/>
          </p:nvSpPr>
          <p:spPr bwMode="auto">
            <a:xfrm>
              <a:off x="8028879" y="160458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59" name="Oval 858"/>
            <p:cNvSpPr>
              <a:spLocks noChangeAspect="1" noChangeArrowheads="1"/>
            </p:cNvSpPr>
            <p:nvPr/>
          </p:nvSpPr>
          <p:spPr bwMode="auto">
            <a:xfrm>
              <a:off x="8016973" y="1581961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60" name="Oval 859"/>
            <p:cNvSpPr>
              <a:spLocks noChangeAspect="1" noChangeArrowheads="1"/>
            </p:cNvSpPr>
            <p:nvPr/>
          </p:nvSpPr>
          <p:spPr bwMode="auto">
            <a:xfrm>
              <a:off x="8086029" y="161648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61" name="Oval 860"/>
            <p:cNvSpPr>
              <a:spLocks noChangeAspect="1" noChangeArrowheads="1"/>
            </p:cNvSpPr>
            <p:nvPr/>
          </p:nvSpPr>
          <p:spPr bwMode="auto">
            <a:xfrm>
              <a:off x="8074123" y="1628395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62" name="Oval 861"/>
            <p:cNvSpPr>
              <a:spLocks noChangeAspect="1" noChangeArrowheads="1"/>
            </p:cNvSpPr>
            <p:nvPr/>
          </p:nvSpPr>
          <p:spPr bwMode="auto">
            <a:xfrm>
              <a:off x="7994351" y="1628395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63" name="Oval 862"/>
            <p:cNvSpPr>
              <a:spLocks noChangeAspect="1" noChangeArrowheads="1"/>
            </p:cNvSpPr>
            <p:nvPr/>
          </p:nvSpPr>
          <p:spPr bwMode="auto">
            <a:xfrm>
              <a:off x="7983635" y="161648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64" name="Oval 863"/>
            <p:cNvSpPr>
              <a:spLocks noChangeAspect="1" noChangeArrowheads="1"/>
            </p:cNvSpPr>
            <p:nvPr/>
          </p:nvSpPr>
          <p:spPr bwMode="auto">
            <a:xfrm>
              <a:off x="7914579" y="1628395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65" name="Oval 864"/>
            <p:cNvSpPr>
              <a:spLocks noChangeAspect="1" noChangeArrowheads="1"/>
            </p:cNvSpPr>
            <p:nvPr/>
          </p:nvSpPr>
          <p:spPr bwMode="auto">
            <a:xfrm>
              <a:off x="7949108" y="1570054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66" name="Oval 865"/>
            <p:cNvSpPr>
              <a:spLocks noChangeAspect="1" noChangeArrowheads="1"/>
            </p:cNvSpPr>
            <p:nvPr/>
          </p:nvSpPr>
          <p:spPr bwMode="auto">
            <a:xfrm>
              <a:off x="7926485" y="1581961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67" name="Oval 866"/>
            <p:cNvSpPr>
              <a:spLocks noChangeAspect="1" noChangeArrowheads="1"/>
            </p:cNvSpPr>
            <p:nvPr/>
          </p:nvSpPr>
          <p:spPr bwMode="auto">
            <a:xfrm>
              <a:off x="7937201" y="1651017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68" name="Oval 867"/>
            <p:cNvSpPr>
              <a:spLocks noChangeAspect="1" noChangeArrowheads="1"/>
            </p:cNvSpPr>
            <p:nvPr/>
          </p:nvSpPr>
          <p:spPr bwMode="auto">
            <a:xfrm>
              <a:off x="8006258" y="160458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69" name="Oval 868"/>
            <p:cNvSpPr>
              <a:spLocks noChangeAspect="1" noChangeArrowheads="1"/>
            </p:cNvSpPr>
            <p:nvPr/>
          </p:nvSpPr>
          <p:spPr bwMode="auto">
            <a:xfrm>
              <a:off x="7926485" y="1639111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70" name="Oval 869"/>
            <p:cNvSpPr>
              <a:spLocks noChangeAspect="1" noChangeArrowheads="1"/>
            </p:cNvSpPr>
            <p:nvPr/>
          </p:nvSpPr>
          <p:spPr bwMode="auto">
            <a:xfrm>
              <a:off x="7834808" y="1639111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71" name="Oval 870"/>
            <p:cNvSpPr>
              <a:spLocks noChangeAspect="1" noChangeArrowheads="1"/>
            </p:cNvSpPr>
            <p:nvPr/>
          </p:nvSpPr>
          <p:spPr bwMode="auto">
            <a:xfrm>
              <a:off x="7891958" y="1592676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72" name="Oval 871"/>
            <p:cNvSpPr>
              <a:spLocks noChangeAspect="1" noChangeArrowheads="1"/>
            </p:cNvSpPr>
            <p:nvPr/>
          </p:nvSpPr>
          <p:spPr bwMode="auto">
            <a:xfrm>
              <a:off x="7857429" y="1592676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73" name="Oval 872"/>
            <p:cNvSpPr>
              <a:spLocks noChangeAspect="1" noChangeArrowheads="1"/>
            </p:cNvSpPr>
            <p:nvPr/>
          </p:nvSpPr>
          <p:spPr bwMode="auto">
            <a:xfrm>
              <a:off x="7869335" y="1592676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74" name="Oval 873"/>
            <p:cNvSpPr>
              <a:spLocks noChangeAspect="1" noChangeArrowheads="1"/>
            </p:cNvSpPr>
            <p:nvPr/>
          </p:nvSpPr>
          <p:spPr bwMode="auto">
            <a:xfrm>
              <a:off x="7914579" y="1628395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75" name="Oval 874"/>
            <p:cNvSpPr>
              <a:spLocks noChangeAspect="1" noChangeArrowheads="1"/>
            </p:cNvSpPr>
            <p:nvPr/>
          </p:nvSpPr>
          <p:spPr bwMode="auto">
            <a:xfrm>
              <a:off x="7891958" y="160458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76" name="Oval 875"/>
            <p:cNvSpPr>
              <a:spLocks noChangeAspect="1" noChangeArrowheads="1"/>
            </p:cNvSpPr>
            <p:nvPr/>
          </p:nvSpPr>
          <p:spPr bwMode="auto">
            <a:xfrm>
              <a:off x="7857429" y="1570054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77" name="Oval 876"/>
            <p:cNvSpPr>
              <a:spLocks noChangeAspect="1" noChangeArrowheads="1"/>
            </p:cNvSpPr>
            <p:nvPr/>
          </p:nvSpPr>
          <p:spPr bwMode="auto">
            <a:xfrm>
              <a:off x="7822901" y="161648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78" name="Oval 877"/>
            <p:cNvSpPr>
              <a:spLocks noChangeAspect="1" noChangeArrowheads="1"/>
            </p:cNvSpPr>
            <p:nvPr/>
          </p:nvSpPr>
          <p:spPr bwMode="auto">
            <a:xfrm>
              <a:off x="7812185" y="1628395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79" name="Oval 878"/>
            <p:cNvSpPr>
              <a:spLocks noChangeAspect="1" noChangeArrowheads="1"/>
            </p:cNvSpPr>
            <p:nvPr/>
          </p:nvSpPr>
          <p:spPr bwMode="auto">
            <a:xfrm>
              <a:off x="7834808" y="160458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80" name="Oval 879"/>
            <p:cNvSpPr>
              <a:spLocks noChangeAspect="1" noChangeArrowheads="1"/>
            </p:cNvSpPr>
            <p:nvPr/>
          </p:nvSpPr>
          <p:spPr bwMode="auto">
            <a:xfrm>
              <a:off x="7812185" y="1535526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81" name="Oval 880"/>
            <p:cNvSpPr>
              <a:spLocks noChangeAspect="1" noChangeArrowheads="1"/>
            </p:cNvSpPr>
            <p:nvPr/>
          </p:nvSpPr>
          <p:spPr bwMode="auto">
            <a:xfrm>
              <a:off x="7800279" y="160458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82" name="Oval 881"/>
            <p:cNvSpPr>
              <a:spLocks noChangeAspect="1" noChangeArrowheads="1"/>
            </p:cNvSpPr>
            <p:nvPr/>
          </p:nvSpPr>
          <p:spPr bwMode="auto">
            <a:xfrm>
              <a:off x="7708601" y="1570054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83" name="Oval 882"/>
            <p:cNvSpPr>
              <a:spLocks noChangeAspect="1" noChangeArrowheads="1"/>
            </p:cNvSpPr>
            <p:nvPr/>
          </p:nvSpPr>
          <p:spPr bwMode="auto">
            <a:xfrm>
              <a:off x="7812185" y="161648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84" name="Oval 883"/>
            <p:cNvSpPr>
              <a:spLocks noChangeAspect="1" noChangeArrowheads="1"/>
            </p:cNvSpPr>
            <p:nvPr/>
          </p:nvSpPr>
          <p:spPr bwMode="auto">
            <a:xfrm>
              <a:off x="7731223" y="154624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85" name="Oval 884"/>
            <p:cNvSpPr>
              <a:spLocks noChangeAspect="1" noChangeArrowheads="1"/>
            </p:cNvSpPr>
            <p:nvPr/>
          </p:nvSpPr>
          <p:spPr bwMode="auto">
            <a:xfrm>
              <a:off x="7743129" y="160458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86" name="Oval 885"/>
            <p:cNvSpPr>
              <a:spLocks noChangeAspect="1" noChangeArrowheads="1"/>
            </p:cNvSpPr>
            <p:nvPr/>
          </p:nvSpPr>
          <p:spPr bwMode="auto">
            <a:xfrm>
              <a:off x="7777658" y="1592676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87" name="Oval 886"/>
            <p:cNvSpPr>
              <a:spLocks noChangeAspect="1" noChangeArrowheads="1"/>
            </p:cNvSpPr>
            <p:nvPr/>
          </p:nvSpPr>
          <p:spPr bwMode="auto">
            <a:xfrm>
              <a:off x="7720508" y="154624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88" name="Oval 887"/>
            <p:cNvSpPr>
              <a:spLocks noChangeAspect="1" noChangeArrowheads="1"/>
            </p:cNvSpPr>
            <p:nvPr/>
          </p:nvSpPr>
          <p:spPr bwMode="auto">
            <a:xfrm>
              <a:off x="7720508" y="160458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89" name="Oval 888"/>
            <p:cNvSpPr>
              <a:spLocks noChangeAspect="1" noChangeArrowheads="1"/>
            </p:cNvSpPr>
            <p:nvPr/>
          </p:nvSpPr>
          <p:spPr bwMode="auto">
            <a:xfrm>
              <a:off x="7731223" y="1535526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90" name="Oval 889"/>
            <p:cNvSpPr>
              <a:spLocks noChangeAspect="1" noChangeArrowheads="1"/>
            </p:cNvSpPr>
            <p:nvPr/>
          </p:nvSpPr>
          <p:spPr bwMode="auto">
            <a:xfrm>
              <a:off x="7708601" y="1581961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91" name="Oval 890"/>
            <p:cNvSpPr>
              <a:spLocks noChangeAspect="1" noChangeArrowheads="1"/>
            </p:cNvSpPr>
            <p:nvPr/>
          </p:nvSpPr>
          <p:spPr bwMode="auto">
            <a:xfrm>
              <a:off x="7628829" y="1535526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92" name="Oval 891"/>
            <p:cNvSpPr>
              <a:spLocks noChangeAspect="1" noChangeArrowheads="1"/>
            </p:cNvSpPr>
            <p:nvPr/>
          </p:nvSpPr>
          <p:spPr bwMode="auto">
            <a:xfrm>
              <a:off x="7731223" y="1570054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93" name="Oval 892"/>
            <p:cNvSpPr>
              <a:spLocks noChangeAspect="1" noChangeArrowheads="1"/>
            </p:cNvSpPr>
            <p:nvPr/>
          </p:nvSpPr>
          <p:spPr bwMode="auto">
            <a:xfrm>
              <a:off x="7640735" y="155814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94" name="Oval 893"/>
            <p:cNvSpPr>
              <a:spLocks noChangeAspect="1" noChangeArrowheads="1"/>
            </p:cNvSpPr>
            <p:nvPr/>
          </p:nvSpPr>
          <p:spPr bwMode="auto">
            <a:xfrm>
              <a:off x="7628829" y="1535526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95" name="Oval 894"/>
            <p:cNvSpPr>
              <a:spLocks noChangeAspect="1" noChangeArrowheads="1"/>
            </p:cNvSpPr>
            <p:nvPr/>
          </p:nvSpPr>
          <p:spPr bwMode="auto">
            <a:xfrm>
              <a:off x="7526435" y="155814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96" name="Oval 895"/>
            <p:cNvSpPr>
              <a:spLocks noChangeAspect="1" noChangeArrowheads="1"/>
            </p:cNvSpPr>
            <p:nvPr/>
          </p:nvSpPr>
          <p:spPr bwMode="auto">
            <a:xfrm>
              <a:off x="7628829" y="1570054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97" name="Oval 896"/>
            <p:cNvSpPr>
              <a:spLocks noChangeAspect="1" noChangeArrowheads="1"/>
            </p:cNvSpPr>
            <p:nvPr/>
          </p:nvSpPr>
          <p:spPr bwMode="auto">
            <a:xfrm>
              <a:off x="7651451" y="1535526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98" name="Oval 897"/>
            <p:cNvSpPr>
              <a:spLocks noChangeAspect="1" noChangeArrowheads="1"/>
            </p:cNvSpPr>
            <p:nvPr/>
          </p:nvSpPr>
          <p:spPr bwMode="auto">
            <a:xfrm>
              <a:off x="7663358" y="155814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899" name="Oval 898"/>
            <p:cNvSpPr>
              <a:spLocks noChangeAspect="1" noChangeArrowheads="1"/>
            </p:cNvSpPr>
            <p:nvPr/>
          </p:nvSpPr>
          <p:spPr bwMode="auto">
            <a:xfrm>
              <a:off x="7583585" y="151171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00" name="Oval 899"/>
            <p:cNvSpPr>
              <a:spLocks noChangeAspect="1" noChangeArrowheads="1"/>
            </p:cNvSpPr>
            <p:nvPr/>
          </p:nvSpPr>
          <p:spPr bwMode="auto">
            <a:xfrm>
              <a:off x="7549057" y="1581961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01" name="Oval 900"/>
            <p:cNvSpPr>
              <a:spLocks noChangeAspect="1" noChangeArrowheads="1"/>
            </p:cNvSpPr>
            <p:nvPr/>
          </p:nvSpPr>
          <p:spPr bwMode="auto">
            <a:xfrm>
              <a:off x="7526435" y="1535526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02" name="Oval 901"/>
            <p:cNvSpPr>
              <a:spLocks noChangeAspect="1" noChangeArrowheads="1"/>
            </p:cNvSpPr>
            <p:nvPr/>
          </p:nvSpPr>
          <p:spPr bwMode="auto">
            <a:xfrm>
              <a:off x="7514529" y="161648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03" name="Oval 902"/>
            <p:cNvSpPr>
              <a:spLocks noChangeAspect="1" noChangeArrowheads="1"/>
            </p:cNvSpPr>
            <p:nvPr/>
          </p:nvSpPr>
          <p:spPr bwMode="auto">
            <a:xfrm>
              <a:off x="7640735" y="1592676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04" name="Oval 903"/>
            <p:cNvSpPr>
              <a:spLocks noChangeAspect="1" noChangeArrowheads="1"/>
            </p:cNvSpPr>
            <p:nvPr/>
          </p:nvSpPr>
          <p:spPr bwMode="auto">
            <a:xfrm>
              <a:off x="7559773" y="160458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05" name="Oval 904"/>
            <p:cNvSpPr>
              <a:spLocks noChangeAspect="1" noChangeArrowheads="1"/>
            </p:cNvSpPr>
            <p:nvPr/>
          </p:nvSpPr>
          <p:spPr bwMode="auto">
            <a:xfrm>
              <a:off x="7594301" y="1535526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06" name="Oval 905"/>
            <p:cNvSpPr>
              <a:spLocks noChangeAspect="1" noChangeArrowheads="1"/>
            </p:cNvSpPr>
            <p:nvPr/>
          </p:nvSpPr>
          <p:spPr bwMode="auto">
            <a:xfrm>
              <a:off x="7583585" y="155814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07" name="Oval 906"/>
            <p:cNvSpPr>
              <a:spLocks noChangeAspect="1" noChangeArrowheads="1"/>
            </p:cNvSpPr>
            <p:nvPr/>
          </p:nvSpPr>
          <p:spPr bwMode="auto">
            <a:xfrm>
              <a:off x="7526435" y="1535526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08" name="Oval 907"/>
            <p:cNvSpPr>
              <a:spLocks noChangeAspect="1" noChangeArrowheads="1"/>
            </p:cNvSpPr>
            <p:nvPr/>
          </p:nvSpPr>
          <p:spPr bwMode="auto">
            <a:xfrm>
              <a:off x="7526435" y="154624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09" name="Oval 908"/>
            <p:cNvSpPr>
              <a:spLocks noChangeAspect="1" noChangeArrowheads="1"/>
            </p:cNvSpPr>
            <p:nvPr/>
          </p:nvSpPr>
          <p:spPr bwMode="auto">
            <a:xfrm>
              <a:off x="7514529" y="154624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10" name="Oval 909"/>
            <p:cNvSpPr>
              <a:spLocks noChangeAspect="1" noChangeArrowheads="1"/>
            </p:cNvSpPr>
            <p:nvPr/>
          </p:nvSpPr>
          <p:spPr bwMode="auto">
            <a:xfrm>
              <a:off x="7480001" y="154624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11" name="Oval 910"/>
            <p:cNvSpPr>
              <a:spLocks noChangeAspect="1" noChangeArrowheads="1"/>
            </p:cNvSpPr>
            <p:nvPr/>
          </p:nvSpPr>
          <p:spPr bwMode="auto">
            <a:xfrm>
              <a:off x="7457379" y="1535526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12" name="Oval 911"/>
            <p:cNvSpPr>
              <a:spLocks noChangeAspect="1" noChangeArrowheads="1"/>
            </p:cNvSpPr>
            <p:nvPr/>
          </p:nvSpPr>
          <p:spPr bwMode="auto">
            <a:xfrm>
              <a:off x="7514529" y="151171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13" name="Oval 912"/>
            <p:cNvSpPr>
              <a:spLocks noChangeAspect="1" noChangeArrowheads="1"/>
            </p:cNvSpPr>
            <p:nvPr/>
          </p:nvSpPr>
          <p:spPr bwMode="auto">
            <a:xfrm>
              <a:off x="7502623" y="1535526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14" name="Oval 913"/>
            <p:cNvSpPr>
              <a:spLocks noChangeAspect="1" noChangeArrowheads="1"/>
            </p:cNvSpPr>
            <p:nvPr/>
          </p:nvSpPr>
          <p:spPr bwMode="auto">
            <a:xfrm>
              <a:off x="7388323" y="155814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15" name="Oval 914"/>
            <p:cNvSpPr>
              <a:spLocks noChangeAspect="1" noChangeArrowheads="1"/>
            </p:cNvSpPr>
            <p:nvPr/>
          </p:nvSpPr>
          <p:spPr bwMode="auto">
            <a:xfrm>
              <a:off x="7469285" y="151171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16" name="Oval 915"/>
            <p:cNvSpPr>
              <a:spLocks noChangeAspect="1" noChangeArrowheads="1"/>
            </p:cNvSpPr>
            <p:nvPr/>
          </p:nvSpPr>
          <p:spPr bwMode="auto">
            <a:xfrm>
              <a:off x="7445473" y="155814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17" name="Oval 916"/>
            <p:cNvSpPr>
              <a:spLocks noChangeAspect="1" noChangeArrowheads="1"/>
            </p:cNvSpPr>
            <p:nvPr/>
          </p:nvSpPr>
          <p:spPr bwMode="auto">
            <a:xfrm>
              <a:off x="7365701" y="151171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18" name="Oval 917"/>
            <p:cNvSpPr>
              <a:spLocks noChangeAspect="1" noChangeArrowheads="1"/>
            </p:cNvSpPr>
            <p:nvPr/>
          </p:nvSpPr>
          <p:spPr bwMode="auto">
            <a:xfrm>
              <a:off x="7388323" y="151171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19" name="Oval 918"/>
            <p:cNvSpPr>
              <a:spLocks noChangeAspect="1" noChangeArrowheads="1"/>
            </p:cNvSpPr>
            <p:nvPr/>
          </p:nvSpPr>
          <p:spPr bwMode="auto">
            <a:xfrm>
              <a:off x="7480001" y="1570054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20" name="Oval 919"/>
            <p:cNvSpPr>
              <a:spLocks noChangeAspect="1" noChangeArrowheads="1"/>
            </p:cNvSpPr>
            <p:nvPr/>
          </p:nvSpPr>
          <p:spPr bwMode="auto">
            <a:xfrm>
              <a:off x="7377607" y="151171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21" name="Oval 920"/>
            <p:cNvSpPr>
              <a:spLocks noChangeAspect="1" noChangeArrowheads="1"/>
            </p:cNvSpPr>
            <p:nvPr/>
          </p:nvSpPr>
          <p:spPr bwMode="auto">
            <a:xfrm>
              <a:off x="7308551" y="151171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22" name="Oval 921"/>
            <p:cNvSpPr>
              <a:spLocks noChangeAspect="1" noChangeArrowheads="1"/>
            </p:cNvSpPr>
            <p:nvPr/>
          </p:nvSpPr>
          <p:spPr bwMode="auto">
            <a:xfrm>
              <a:off x="7285929" y="1523620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23" name="Oval 922"/>
            <p:cNvSpPr>
              <a:spLocks noChangeAspect="1" noChangeArrowheads="1"/>
            </p:cNvSpPr>
            <p:nvPr/>
          </p:nvSpPr>
          <p:spPr bwMode="auto">
            <a:xfrm>
              <a:off x="7412135" y="1523620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24" name="Oval 923"/>
            <p:cNvSpPr>
              <a:spLocks noChangeAspect="1" noChangeArrowheads="1"/>
            </p:cNvSpPr>
            <p:nvPr/>
          </p:nvSpPr>
          <p:spPr bwMode="auto">
            <a:xfrm>
              <a:off x="7388323" y="1535526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25" name="Oval 924"/>
            <p:cNvSpPr>
              <a:spLocks noChangeAspect="1" noChangeArrowheads="1"/>
            </p:cNvSpPr>
            <p:nvPr/>
          </p:nvSpPr>
          <p:spPr bwMode="auto">
            <a:xfrm>
              <a:off x="7331173" y="1499807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26" name="Oval 925"/>
            <p:cNvSpPr>
              <a:spLocks noChangeAspect="1" noChangeArrowheads="1"/>
            </p:cNvSpPr>
            <p:nvPr/>
          </p:nvSpPr>
          <p:spPr bwMode="auto">
            <a:xfrm>
              <a:off x="7331173" y="151171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27" name="Oval 926"/>
            <p:cNvSpPr>
              <a:spLocks noChangeAspect="1" noChangeArrowheads="1"/>
            </p:cNvSpPr>
            <p:nvPr/>
          </p:nvSpPr>
          <p:spPr bwMode="auto">
            <a:xfrm>
              <a:off x="7274023" y="1499807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28" name="Oval 927"/>
            <p:cNvSpPr>
              <a:spLocks noChangeAspect="1" noChangeArrowheads="1"/>
            </p:cNvSpPr>
            <p:nvPr/>
          </p:nvSpPr>
          <p:spPr bwMode="auto">
            <a:xfrm>
              <a:off x="7274023" y="1523620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29" name="Oval 928"/>
            <p:cNvSpPr>
              <a:spLocks noChangeAspect="1" noChangeArrowheads="1"/>
            </p:cNvSpPr>
            <p:nvPr/>
          </p:nvSpPr>
          <p:spPr bwMode="auto">
            <a:xfrm>
              <a:off x="7308551" y="1535526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30" name="Oval 929"/>
            <p:cNvSpPr>
              <a:spLocks noChangeAspect="1" noChangeArrowheads="1"/>
            </p:cNvSpPr>
            <p:nvPr/>
          </p:nvSpPr>
          <p:spPr bwMode="auto">
            <a:xfrm>
              <a:off x="7308551" y="151171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31" name="Oval 930"/>
            <p:cNvSpPr>
              <a:spLocks noChangeAspect="1" noChangeArrowheads="1"/>
            </p:cNvSpPr>
            <p:nvPr/>
          </p:nvSpPr>
          <p:spPr bwMode="auto">
            <a:xfrm>
              <a:off x="7251401" y="155814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32" name="Oval 931"/>
            <p:cNvSpPr>
              <a:spLocks noChangeAspect="1" noChangeArrowheads="1"/>
            </p:cNvSpPr>
            <p:nvPr/>
          </p:nvSpPr>
          <p:spPr bwMode="auto">
            <a:xfrm>
              <a:off x="7216873" y="154624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33" name="Oval 932"/>
            <p:cNvSpPr>
              <a:spLocks noChangeAspect="1" noChangeArrowheads="1"/>
            </p:cNvSpPr>
            <p:nvPr/>
          </p:nvSpPr>
          <p:spPr bwMode="auto">
            <a:xfrm>
              <a:off x="7228779" y="151171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34" name="Oval 933"/>
            <p:cNvSpPr>
              <a:spLocks noChangeAspect="1" noChangeArrowheads="1"/>
            </p:cNvSpPr>
            <p:nvPr/>
          </p:nvSpPr>
          <p:spPr bwMode="auto">
            <a:xfrm>
              <a:off x="7274023" y="1465279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35" name="Oval 934"/>
            <p:cNvSpPr>
              <a:spLocks noChangeAspect="1" noChangeArrowheads="1"/>
            </p:cNvSpPr>
            <p:nvPr/>
          </p:nvSpPr>
          <p:spPr bwMode="auto">
            <a:xfrm>
              <a:off x="7194251" y="1499807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36" name="Oval 935"/>
            <p:cNvSpPr>
              <a:spLocks noChangeAspect="1" noChangeArrowheads="1"/>
            </p:cNvSpPr>
            <p:nvPr/>
          </p:nvSpPr>
          <p:spPr bwMode="auto">
            <a:xfrm>
              <a:off x="7206157" y="154624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37" name="Oval 936"/>
            <p:cNvSpPr>
              <a:spLocks noChangeAspect="1" noChangeArrowheads="1"/>
            </p:cNvSpPr>
            <p:nvPr/>
          </p:nvSpPr>
          <p:spPr bwMode="auto">
            <a:xfrm>
              <a:off x="7171629" y="1523620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38" name="Oval 937"/>
            <p:cNvSpPr>
              <a:spLocks noChangeAspect="1" noChangeArrowheads="1"/>
            </p:cNvSpPr>
            <p:nvPr/>
          </p:nvSpPr>
          <p:spPr bwMode="auto">
            <a:xfrm>
              <a:off x="7194251" y="1499807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39" name="Oval 938"/>
            <p:cNvSpPr>
              <a:spLocks noChangeAspect="1" noChangeArrowheads="1"/>
            </p:cNvSpPr>
            <p:nvPr/>
          </p:nvSpPr>
          <p:spPr bwMode="auto">
            <a:xfrm>
              <a:off x="7183535" y="1523620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40" name="Oval 939"/>
            <p:cNvSpPr>
              <a:spLocks noChangeAspect="1" noChangeArrowheads="1"/>
            </p:cNvSpPr>
            <p:nvPr/>
          </p:nvSpPr>
          <p:spPr bwMode="auto">
            <a:xfrm>
              <a:off x="7091857" y="151171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41" name="Oval 940"/>
            <p:cNvSpPr>
              <a:spLocks noChangeAspect="1" noChangeArrowheads="1"/>
            </p:cNvSpPr>
            <p:nvPr/>
          </p:nvSpPr>
          <p:spPr bwMode="auto">
            <a:xfrm>
              <a:off x="7206157" y="154624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42" name="Oval 941"/>
            <p:cNvSpPr>
              <a:spLocks noChangeAspect="1" noChangeArrowheads="1"/>
            </p:cNvSpPr>
            <p:nvPr/>
          </p:nvSpPr>
          <p:spPr bwMode="auto">
            <a:xfrm>
              <a:off x="7114479" y="151171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43" name="Oval 942"/>
            <p:cNvSpPr>
              <a:spLocks noChangeAspect="1" noChangeArrowheads="1"/>
            </p:cNvSpPr>
            <p:nvPr/>
          </p:nvSpPr>
          <p:spPr bwMode="auto">
            <a:xfrm>
              <a:off x="7159723" y="1499807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44" name="Oval 943"/>
            <p:cNvSpPr>
              <a:spLocks noChangeAspect="1" noChangeArrowheads="1"/>
            </p:cNvSpPr>
            <p:nvPr/>
          </p:nvSpPr>
          <p:spPr bwMode="auto">
            <a:xfrm>
              <a:off x="7091857" y="1535526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45" name="Oval 944"/>
            <p:cNvSpPr>
              <a:spLocks noChangeAspect="1" noChangeArrowheads="1"/>
            </p:cNvSpPr>
            <p:nvPr/>
          </p:nvSpPr>
          <p:spPr bwMode="auto">
            <a:xfrm>
              <a:off x="7137101" y="151171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46" name="Oval 945"/>
            <p:cNvSpPr>
              <a:spLocks noChangeAspect="1" noChangeArrowheads="1"/>
            </p:cNvSpPr>
            <p:nvPr/>
          </p:nvSpPr>
          <p:spPr bwMode="auto">
            <a:xfrm>
              <a:off x="7091857" y="1570054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47" name="Oval 946"/>
            <p:cNvSpPr>
              <a:spLocks noChangeAspect="1" noChangeArrowheads="1"/>
            </p:cNvSpPr>
            <p:nvPr/>
          </p:nvSpPr>
          <p:spPr bwMode="auto">
            <a:xfrm>
              <a:off x="7091857" y="1523620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48" name="Oval 947"/>
            <p:cNvSpPr>
              <a:spLocks noChangeAspect="1" noChangeArrowheads="1"/>
            </p:cNvSpPr>
            <p:nvPr/>
          </p:nvSpPr>
          <p:spPr bwMode="auto">
            <a:xfrm>
              <a:off x="7045423" y="1523620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49" name="Oval 948"/>
            <p:cNvSpPr>
              <a:spLocks noChangeAspect="1" noChangeArrowheads="1"/>
            </p:cNvSpPr>
            <p:nvPr/>
          </p:nvSpPr>
          <p:spPr bwMode="auto">
            <a:xfrm>
              <a:off x="7034707" y="151171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50" name="Oval 949"/>
            <p:cNvSpPr>
              <a:spLocks noChangeAspect="1" noChangeArrowheads="1"/>
            </p:cNvSpPr>
            <p:nvPr/>
          </p:nvSpPr>
          <p:spPr bwMode="auto">
            <a:xfrm>
              <a:off x="7069235" y="1477186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51" name="Oval 950"/>
            <p:cNvSpPr>
              <a:spLocks noChangeAspect="1" noChangeArrowheads="1"/>
            </p:cNvSpPr>
            <p:nvPr/>
          </p:nvSpPr>
          <p:spPr bwMode="auto">
            <a:xfrm>
              <a:off x="6988273" y="1523620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52" name="Oval 951"/>
            <p:cNvSpPr>
              <a:spLocks noChangeAspect="1" noChangeArrowheads="1"/>
            </p:cNvSpPr>
            <p:nvPr/>
          </p:nvSpPr>
          <p:spPr bwMode="auto">
            <a:xfrm>
              <a:off x="7045423" y="1499807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53" name="Oval 952"/>
            <p:cNvSpPr>
              <a:spLocks noChangeAspect="1" noChangeArrowheads="1"/>
            </p:cNvSpPr>
            <p:nvPr/>
          </p:nvSpPr>
          <p:spPr bwMode="auto">
            <a:xfrm>
              <a:off x="6931123" y="1487901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54" name="Oval 953"/>
            <p:cNvSpPr>
              <a:spLocks noChangeAspect="1" noChangeArrowheads="1"/>
            </p:cNvSpPr>
            <p:nvPr/>
          </p:nvSpPr>
          <p:spPr bwMode="auto">
            <a:xfrm>
              <a:off x="7022801" y="1499807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55" name="Oval 954"/>
            <p:cNvSpPr>
              <a:spLocks noChangeAspect="1" noChangeArrowheads="1"/>
            </p:cNvSpPr>
            <p:nvPr/>
          </p:nvSpPr>
          <p:spPr bwMode="auto">
            <a:xfrm>
              <a:off x="7034707" y="1523620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56" name="Oval 955"/>
            <p:cNvSpPr>
              <a:spLocks noChangeAspect="1" noChangeArrowheads="1"/>
            </p:cNvSpPr>
            <p:nvPr/>
          </p:nvSpPr>
          <p:spPr bwMode="auto">
            <a:xfrm>
              <a:off x="6988273" y="1487901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57" name="Oval 956"/>
            <p:cNvSpPr>
              <a:spLocks noChangeAspect="1" noChangeArrowheads="1"/>
            </p:cNvSpPr>
            <p:nvPr/>
          </p:nvSpPr>
          <p:spPr bwMode="auto">
            <a:xfrm>
              <a:off x="6943029" y="1523620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58" name="Oval 957"/>
            <p:cNvSpPr>
              <a:spLocks noChangeAspect="1" noChangeArrowheads="1"/>
            </p:cNvSpPr>
            <p:nvPr/>
          </p:nvSpPr>
          <p:spPr bwMode="auto">
            <a:xfrm>
              <a:off x="6977557" y="151171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59" name="Oval 958"/>
            <p:cNvSpPr>
              <a:spLocks noChangeAspect="1" noChangeArrowheads="1"/>
            </p:cNvSpPr>
            <p:nvPr/>
          </p:nvSpPr>
          <p:spPr bwMode="auto">
            <a:xfrm>
              <a:off x="6920407" y="151171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60" name="Oval 959"/>
            <p:cNvSpPr>
              <a:spLocks noChangeAspect="1" noChangeArrowheads="1"/>
            </p:cNvSpPr>
            <p:nvPr/>
          </p:nvSpPr>
          <p:spPr bwMode="auto">
            <a:xfrm>
              <a:off x="6943029" y="151171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61" name="Oval 960"/>
            <p:cNvSpPr>
              <a:spLocks noChangeAspect="1" noChangeArrowheads="1"/>
            </p:cNvSpPr>
            <p:nvPr/>
          </p:nvSpPr>
          <p:spPr bwMode="auto">
            <a:xfrm>
              <a:off x="7000179" y="151171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62" name="Oval 961"/>
            <p:cNvSpPr>
              <a:spLocks noChangeAspect="1" noChangeArrowheads="1"/>
            </p:cNvSpPr>
            <p:nvPr/>
          </p:nvSpPr>
          <p:spPr bwMode="auto">
            <a:xfrm>
              <a:off x="6851351" y="1499807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63" name="Oval 962"/>
            <p:cNvSpPr>
              <a:spLocks noChangeAspect="1" noChangeArrowheads="1"/>
            </p:cNvSpPr>
            <p:nvPr/>
          </p:nvSpPr>
          <p:spPr bwMode="auto">
            <a:xfrm>
              <a:off x="6954935" y="1523620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64" name="Oval 963"/>
            <p:cNvSpPr>
              <a:spLocks noChangeAspect="1" noChangeArrowheads="1"/>
            </p:cNvSpPr>
            <p:nvPr/>
          </p:nvSpPr>
          <p:spPr bwMode="auto">
            <a:xfrm>
              <a:off x="6954935" y="1477186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65" name="Oval 964"/>
            <p:cNvSpPr>
              <a:spLocks noChangeAspect="1" noChangeArrowheads="1"/>
            </p:cNvSpPr>
            <p:nvPr/>
          </p:nvSpPr>
          <p:spPr bwMode="auto">
            <a:xfrm>
              <a:off x="6908501" y="145337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66" name="Oval 965"/>
            <p:cNvSpPr>
              <a:spLocks noChangeAspect="1" noChangeArrowheads="1"/>
            </p:cNvSpPr>
            <p:nvPr/>
          </p:nvSpPr>
          <p:spPr bwMode="auto">
            <a:xfrm>
              <a:off x="6885879" y="151171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67" name="Oval 966"/>
            <p:cNvSpPr>
              <a:spLocks noChangeAspect="1" noChangeArrowheads="1"/>
            </p:cNvSpPr>
            <p:nvPr/>
          </p:nvSpPr>
          <p:spPr bwMode="auto">
            <a:xfrm>
              <a:off x="6863257" y="151171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68" name="Oval 967"/>
            <p:cNvSpPr>
              <a:spLocks noChangeAspect="1" noChangeArrowheads="1"/>
            </p:cNvSpPr>
            <p:nvPr/>
          </p:nvSpPr>
          <p:spPr bwMode="auto">
            <a:xfrm>
              <a:off x="6816823" y="154624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69" name="Oval 968"/>
            <p:cNvSpPr>
              <a:spLocks noChangeAspect="1" noChangeArrowheads="1"/>
            </p:cNvSpPr>
            <p:nvPr/>
          </p:nvSpPr>
          <p:spPr bwMode="auto">
            <a:xfrm>
              <a:off x="6828729" y="1499807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70" name="Oval 969"/>
            <p:cNvSpPr>
              <a:spLocks noChangeAspect="1" noChangeArrowheads="1"/>
            </p:cNvSpPr>
            <p:nvPr/>
          </p:nvSpPr>
          <p:spPr bwMode="auto">
            <a:xfrm>
              <a:off x="6783485" y="1523620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71" name="Oval 970"/>
            <p:cNvSpPr>
              <a:spLocks noChangeAspect="1" noChangeArrowheads="1"/>
            </p:cNvSpPr>
            <p:nvPr/>
          </p:nvSpPr>
          <p:spPr bwMode="auto">
            <a:xfrm>
              <a:off x="6851351" y="151171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72" name="Oval 971"/>
            <p:cNvSpPr>
              <a:spLocks noChangeAspect="1" noChangeArrowheads="1"/>
            </p:cNvSpPr>
            <p:nvPr/>
          </p:nvSpPr>
          <p:spPr bwMode="auto">
            <a:xfrm>
              <a:off x="6863257" y="154624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73" name="Oval 972"/>
            <p:cNvSpPr>
              <a:spLocks noChangeAspect="1" noChangeArrowheads="1"/>
            </p:cNvSpPr>
            <p:nvPr/>
          </p:nvSpPr>
          <p:spPr bwMode="auto">
            <a:xfrm>
              <a:off x="6783485" y="1523620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74" name="Oval 973"/>
            <p:cNvSpPr>
              <a:spLocks noChangeAspect="1" noChangeArrowheads="1"/>
            </p:cNvSpPr>
            <p:nvPr/>
          </p:nvSpPr>
          <p:spPr bwMode="auto">
            <a:xfrm>
              <a:off x="6783485" y="154624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75" name="Oval 974"/>
            <p:cNvSpPr>
              <a:spLocks noChangeAspect="1" noChangeArrowheads="1"/>
            </p:cNvSpPr>
            <p:nvPr/>
          </p:nvSpPr>
          <p:spPr bwMode="auto">
            <a:xfrm>
              <a:off x="6748957" y="1523620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76" name="Oval 975"/>
            <p:cNvSpPr>
              <a:spLocks noChangeAspect="1" noChangeArrowheads="1"/>
            </p:cNvSpPr>
            <p:nvPr/>
          </p:nvSpPr>
          <p:spPr bwMode="auto">
            <a:xfrm>
              <a:off x="6828729" y="1535526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77" name="Oval 976"/>
            <p:cNvSpPr>
              <a:spLocks noChangeAspect="1" noChangeArrowheads="1"/>
            </p:cNvSpPr>
            <p:nvPr/>
          </p:nvSpPr>
          <p:spPr bwMode="auto">
            <a:xfrm>
              <a:off x="6737051" y="1487901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78" name="Oval 977"/>
            <p:cNvSpPr>
              <a:spLocks noChangeAspect="1" noChangeArrowheads="1"/>
            </p:cNvSpPr>
            <p:nvPr/>
          </p:nvSpPr>
          <p:spPr bwMode="auto">
            <a:xfrm>
              <a:off x="6759673" y="1499807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79" name="Oval 978"/>
            <p:cNvSpPr>
              <a:spLocks noChangeAspect="1" noChangeArrowheads="1"/>
            </p:cNvSpPr>
            <p:nvPr/>
          </p:nvSpPr>
          <p:spPr bwMode="auto">
            <a:xfrm>
              <a:off x="6783485" y="151171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80" name="Oval 979"/>
            <p:cNvSpPr>
              <a:spLocks noChangeAspect="1" noChangeArrowheads="1"/>
            </p:cNvSpPr>
            <p:nvPr/>
          </p:nvSpPr>
          <p:spPr bwMode="auto">
            <a:xfrm>
              <a:off x="6748957" y="1487901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81" name="Oval 980"/>
            <p:cNvSpPr>
              <a:spLocks noChangeAspect="1" noChangeArrowheads="1"/>
            </p:cNvSpPr>
            <p:nvPr/>
          </p:nvSpPr>
          <p:spPr bwMode="auto">
            <a:xfrm>
              <a:off x="6759673" y="1523620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82" name="Oval 981"/>
            <p:cNvSpPr>
              <a:spLocks noChangeAspect="1" noChangeArrowheads="1"/>
            </p:cNvSpPr>
            <p:nvPr/>
          </p:nvSpPr>
          <p:spPr bwMode="auto">
            <a:xfrm>
              <a:off x="6714429" y="1523620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83" name="Oval 982"/>
            <p:cNvSpPr>
              <a:spLocks noChangeAspect="1" noChangeArrowheads="1"/>
            </p:cNvSpPr>
            <p:nvPr/>
          </p:nvSpPr>
          <p:spPr bwMode="auto">
            <a:xfrm>
              <a:off x="6679901" y="154624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84" name="Oval 983"/>
            <p:cNvSpPr>
              <a:spLocks noChangeAspect="1" noChangeArrowheads="1"/>
            </p:cNvSpPr>
            <p:nvPr/>
          </p:nvSpPr>
          <p:spPr bwMode="auto">
            <a:xfrm>
              <a:off x="6702523" y="1523620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85" name="Oval 984"/>
            <p:cNvSpPr>
              <a:spLocks noChangeAspect="1" noChangeArrowheads="1"/>
            </p:cNvSpPr>
            <p:nvPr/>
          </p:nvSpPr>
          <p:spPr bwMode="auto">
            <a:xfrm>
              <a:off x="6726335" y="1477186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86" name="Oval 985"/>
            <p:cNvSpPr>
              <a:spLocks noChangeAspect="1" noChangeArrowheads="1"/>
            </p:cNvSpPr>
            <p:nvPr/>
          </p:nvSpPr>
          <p:spPr bwMode="auto">
            <a:xfrm>
              <a:off x="6657279" y="1477186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87" name="Oval 986"/>
            <p:cNvSpPr>
              <a:spLocks noChangeAspect="1" noChangeArrowheads="1"/>
            </p:cNvSpPr>
            <p:nvPr/>
          </p:nvSpPr>
          <p:spPr bwMode="auto">
            <a:xfrm>
              <a:off x="6714429" y="1499807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88" name="Oval 987"/>
            <p:cNvSpPr>
              <a:spLocks noChangeAspect="1" noChangeArrowheads="1"/>
            </p:cNvSpPr>
            <p:nvPr/>
          </p:nvSpPr>
          <p:spPr bwMode="auto">
            <a:xfrm>
              <a:off x="6679901" y="1477186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89" name="Oval 988"/>
            <p:cNvSpPr>
              <a:spLocks noChangeAspect="1" noChangeArrowheads="1"/>
            </p:cNvSpPr>
            <p:nvPr/>
          </p:nvSpPr>
          <p:spPr bwMode="auto">
            <a:xfrm>
              <a:off x="6634657" y="1535526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90" name="Oval 989"/>
            <p:cNvSpPr>
              <a:spLocks noChangeAspect="1" noChangeArrowheads="1"/>
            </p:cNvSpPr>
            <p:nvPr/>
          </p:nvSpPr>
          <p:spPr bwMode="auto">
            <a:xfrm>
              <a:off x="6645373" y="1523620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91" name="Oval 990"/>
            <p:cNvSpPr>
              <a:spLocks noChangeAspect="1" noChangeArrowheads="1"/>
            </p:cNvSpPr>
            <p:nvPr/>
          </p:nvSpPr>
          <p:spPr bwMode="auto">
            <a:xfrm>
              <a:off x="6622751" y="1535526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92" name="Oval 991"/>
            <p:cNvSpPr>
              <a:spLocks noChangeAspect="1" noChangeArrowheads="1"/>
            </p:cNvSpPr>
            <p:nvPr/>
          </p:nvSpPr>
          <p:spPr bwMode="auto">
            <a:xfrm>
              <a:off x="6612035" y="1523620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93" name="Oval 992"/>
            <p:cNvSpPr>
              <a:spLocks noChangeAspect="1" noChangeArrowheads="1"/>
            </p:cNvSpPr>
            <p:nvPr/>
          </p:nvSpPr>
          <p:spPr bwMode="auto">
            <a:xfrm>
              <a:off x="6577507" y="151171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94" name="Oval 993"/>
            <p:cNvSpPr>
              <a:spLocks noChangeAspect="1" noChangeArrowheads="1"/>
            </p:cNvSpPr>
            <p:nvPr/>
          </p:nvSpPr>
          <p:spPr bwMode="auto">
            <a:xfrm>
              <a:off x="6645373" y="1499807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95" name="Oval 994"/>
            <p:cNvSpPr>
              <a:spLocks noChangeAspect="1" noChangeArrowheads="1"/>
            </p:cNvSpPr>
            <p:nvPr/>
          </p:nvSpPr>
          <p:spPr bwMode="auto">
            <a:xfrm>
              <a:off x="6588223" y="155814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96" name="Oval 995"/>
            <p:cNvSpPr>
              <a:spLocks noChangeAspect="1" noChangeArrowheads="1"/>
            </p:cNvSpPr>
            <p:nvPr/>
          </p:nvSpPr>
          <p:spPr bwMode="auto">
            <a:xfrm>
              <a:off x="6577507" y="1523620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97" name="Oval 996"/>
            <p:cNvSpPr>
              <a:spLocks noChangeAspect="1" noChangeArrowheads="1"/>
            </p:cNvSpPr>
            <p:nvPr/>
          </p:nvSpPr>
          <p:spPr bwMode="auto">
            <a:xfrm>
              <a:off x="6520357" y="1535526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98" name="Oval 997"/>
            <p:cNvSpPr>
              <a:spLocks noChangeAspect="1" noChangeArrowheads="1"/>
            </p:cNvSpPr>
            <p:nvPr/>
          </p:nvSpPr>
          <p:spPr bwMode="auto">
            <a:xfrm>
              <a:off x="6520357" y="1523620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999" name="Oval 998"/>
            <p:cNvSpPr>
              <a:spLocks noChangeAspect="1" noChangeArrowheads="1"/>
            </p:cNvSpPr>
            <p:nvPr/>
          </p:nvSpPr>
          <p:spPr bwMode="auto">
            <a:xfrm>
              <a:off x="6428679" y="1523620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1000" name="Oval 999"/>
            <p:cNvSpPr>
              <a:spLocks noChangeAspect="1" noChangeArrowheads="1"/>
            </p:cNvSpPr>
            <p:nvPr/>
          </p:nvSpPr>
          <p:spPr bwMode="auto">
            <a:xfrm>
              <a:off x="6531073" y="1523620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1001" name="Oval 1000"/>
            <p:cNvSpPr>
              <a:spLocks noChangeAspect="1" noChangeArrowheads="1"/>
            </p:cNvSpPr>
            <p:nvPr/>
          </p:nvSpPr>
          <p:spPr bwMode="auto">
            <a:xfrm>
              <a:off x="6531073" y="151171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1002" name="Oval 1001"/>
            <p:cNvSpPr>
              <a:spLocks noChangeAspect="1" noChangeArrowheads="1"/>
            </p:cNvSpPr>
            <p:nvPr/>
          </p:nvSpPr>
          <p:spPr bwMode="auto">
            <a:xfrm>
              <a:off x="6451301" y="154624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1003" name="Oval 1002"/>
            <p:cNvSpPr>
              <a:spLocks noChangeAspect="1" noChangeArrowheads="1"/>
            </p:cNvSpPr>
            <p:nvPr/>
          </p:nvSpPr>
          <p:spPr bwMode="auto">
            <a:xfrm>
              <a:off x="6485829" y="151171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1004" name="Oval 1003"/>
            <p:cNvSpPr>
              <a:spLocks noChangeAspect="1" noChangeArrowheads="1"/>
            </p:cNvSpPr>
            <p:nvPr/>
          </p:nvSpPr>
          <p:spPr bwMode="auto">
            <a:xfrm>
              <a:off x="6565601" y="1535526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1005" name="Oval 1004"/>
            <p:cNvSpPr>
              <a:spLocks noChangeAspect="1" noChangeArrowheads="1"/>
            </p:cNvSpPr>
            <p:nvPr/>
          </p:nvSpPr>
          <p:spPr bwMode="auto">
            <a:xfrm>
              <a:off x="6520357" y="1499807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1006" name="Oval 1005"/>
            <p:cNvSpPr>
              <a:spLocks noChangeAspect="1" noChangeArrowheads="1"/>
            </p:cNvSpPr>
            <p:nvPr/>
          </p:nvSpPr>
          <p:spPr bwMode="auto">
            <a:xfrm>
              <a:off x="6520357" y="154624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1007" name="Oval 1006"/>
            <p:cNvSpPr>
              <a:spLocks noChangeAspect="1" noChangeArrowheads="1"/>
            </p:cNvSpPr>
            <p:nvPr/>
          </p:nvSpPr>
          <p:spPr bwMode="auto">
            <a:xfrm>
              <a:off x="6520357" y="1535526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1008" name="Oval 1007"/>
            <p:cNvSpPr>
              <a:spLocks noChangeAspect="1" noChangeArrowheads="1"/>
            </p:cNvSpPr>
            <p:nvPr/>
          </p:nvSpPr>
          <p:spPr bwMode="auto">
            <a:xfrm>
              <a:off x="6485829" y="1511713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1009" name="Oval 1008"/>
            <p:cNvSpPr>
              <a:spLocks noChangeAspect="1" noChangeArrowheads="1"/>
            </p:cNvSpPr>
            <p:nvPr/>
          </p:nvSpPr>
          <p:spPr bwMode="auto">
            <a:xfrm>
              <a:off x="6406057" y="154624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1010" name="Oval 1009"/>
            <p:cNvSpPr>
              <a:spLocks noChangeAspect="1" noChangeArrowheads="1"/>
            </p:cNvSpPr>
            <p:nvPr/>
          </p:nvSpPr>
          <p:spPr bwMode="auto">
            <a:xfrm>
              <a:off x="6371529" y="1487901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1011" name="Oval 1010"/>
            <p:cNvSpPr>
              <a:spLocks noChangeAspect="1" noChangeArrowheads="1"/>
            </p:cNvSpPr>
            <p:nvPr/>
          </p:nvSpPr>
          <p:spPr bwMode="auto">
            <a:xfrm>
              <a:off x="6359623" y="1523620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1012" name="Oval 1011"/>
            <p:cNvSpPr>
              <a:spLocks noChangeAspect="1" noChangeArrowheads="1"/>
            </p:cNvSpPr>
            <p:nvPr/>
          </p:nvSpPr>
          <p:spPr bwMode="auto">
            <a:xfrm>
              <a:off x="6406057" y="155814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1013" name="Oval 1012"/>
            <p:cNvSpPr>
              <a:spLocks noChangeAspect="1" noChangeArrowheads="1"/>
            </p:cNvSpPr>
            <p:nvPr/>
          </p:nvSpPr>
          <p:spPr bwMode="auto">
            <a:xfrm>
              <a:off x="6416773" y="154624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1014" name="Oval 1013"/>
            <p:cNvSpPr>
              <a:spLocks noChangeAspect="1" noChangeArrowheads="1"/>
            </p:cNvSpPr>
            <p:nvPr/>
          </p:nvSpPr>
          <p:spPr bwMode="auto">
            <a:xfrm>
              <a:off x="6371529" y="154624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1015" name="Oval 1014"/>
            <p:cNvSpPr>
              <a:spLocks noChangeAspect="1" noChangeArrowheads="1"/>
            </p:cNvSpPr>
            <p:nvPr/>
          </p:nvSpPr>
          <p:spPr bwMode="auto">
            <a:xfrm>
              <a:off x="6359623" y="1487901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1016" name="Oval 1015"/>
            <p:cNvSpPr>
              <a:spLocks noChangeAspect="1" noChangeArrowheads="1"/>
            </p:cNvSpPr>
            <p:nvPr/>
          </p:nvSpPr>
          <p:spPr bwMode="auto">
            <a:xfrm>
              <a:off x="6348907" y="1535526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1017" name="Oval 1016"/>
            <p:cNvSpPr>
              <a:spLocks noChangeAspect="1" noChangeArrowheads="1"/>
            </p:cNvSpPr>
            <p:nvPr/>
          </p:nvSpPr>
          <p:spPr bwMode="auto">
            <a:xfrm>
              <a:off x="6279851" y="1581961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1018" name="Oval 1017"/>
            <p:cNvSpPr>
              <a:spLocks noChangeAspect="1" noChangeArrowheads="1"/>
            </p:cNvSpPr>
            <p:nvPr/>
          </p:nvSpPr>
          <p:spPr bwMode="auto">
            <a:xfrm>
              <a:off x="6269135" y="1523620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1019" name="Oval 1018"/>
            <p:cNvSpPr>
              <a:spLocks noChangeAspect="1" noChangeArrowheads="1"/>
            </p:cNvSpPr>
            <p:nvPr/>
          </p:nvSpPr>
          <p:spPr bwMode="auto">
            <a:xfrm>
              <a:off x="6383435" y="154624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1020" name="Oval 1019"/>
            <p:cNvSpPr>
              <a:spLocks noChangeAspect="1" noChangeArrowheads="1"/>
            </p:cNvSpPr>
            <p:nvPr/>
          </p:nvSpPr>
          <p:spPr bwMode="auto">
            <a:xfrm>
              <a:off x="6383435" y="155814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1021" name="Oval 1020"/>
            <p:cNvSpPr>
              <a:spLocks noChangeAspect="1" noChangeArrowheads="1"/>
            </p:cNvSpPr>
            <p:nvPr/>
          </p:nvSpPr>
          <p:spPr bwMode="auto">
            <a:xfrm>
              <a:off x="6291757" y="1535526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1022" name="Oval 1021"/>
            <p:cNvSpPr>
              <a:spLocks noChangeAspect="1" noChangeArrowheads="1"/>
            </p:cNvSpPr>
            <p:nvPr/>
          </p:nvSpPr>
          <p:spPr bwMode="auto">
            <a:xfrm>
              <a:off x="6314379" y="1523620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1023" name="Oval 1022"/>
            <p:cNvSpPr>
              <a:spLocks noChangeAspect="1" noChangeArrowheads="1"/>
            </p:cNvSpPr>
            <p:nvPr/>
          </p:nvSpPr>
          <p:spPr bwMode="auto">
            <a:xfrm>
              <a:off x="6326285" y="1570054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1024" name="Oval 1023"/>
            <p:cNvSpPr>
              <a:spLocks noChangeAspect="1" noChangeArrowheads="1"/>
            </p:cNvSpPr>
            <p:nvPr/>
          </p:nvSpPr>
          <p:spPr bwMode="auto">
            <a:xfrm>
              <a:off x="6279851" y="155814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1025" name="Oval 1024"/>
            <p:cNvSpPr>
              <a:spLocks noChangeAspect="1" noChangeArrowheads="1"/>
            </p:cNvSpPr>
            <p:nvPr/>
          </p:nvSpPr>
          <p:spPr bwMode="auto">
            <a:xfrm>
              <a:off x="6337001" y="1581961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1026" name="Oval 1025"/>
            <p:cNvSpPr>
              <a:spLocks noChangeAspect="1" noChangeArrowheads="1"/>
            </p:cNvSpPr>
            <p:nvPr/>
          </p:nvSpPr>
          <p:spPr bwMode="auto">
            <a:xfrm>
              <a:off x="6222701" y="155814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1027" name="Oval 1026"/>
            <p:cNvSpPr>
              <a:spLocks noChangeAspect="1" noChangeArrowheads="1"/>
            </p:cNvSpPr>
            <p:nvPr/>
          </p:nvSpPr>
          <p:spPr bwMode="auto">
            <a:xfrm>
              <a:off x="6314379" y="1499807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1028" name="Oval 1027"/>
            <p:cNvSpPr>
              <a:spLocks noChangeAspect="1" noChangeArrowheads="1"/>
            </p:cNvSpPr>
            <p:nvPr/>
          </p:nvSpPr>
          <p:spPr bwMode="auto">
            <a:xfrm>
              <a:off x="6200079" y="1570054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1029" name="Oval 1028"/>
            <p:cNvSpPr>
              <a:spLocks noChangeAspect="1" noChangeArrowheads="1"/>
            </p:cNvSpPr>
            <p:nvPr/>
          </p:nvSpPr>
          <p:spPr bwMode="auto">
            <a:xfrm>
              <a:off x="6245323" y="1558148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1030" name="Oval 1029"/>
            <p:cNvSpPr>
              <a:spLocks noChangeAspect="1" noChangeArrowheads="1"/>
            </p:cNvSpPr>
            <p:nvPr/>
          </p:nvSpPr>
          <p:spPr bwMode="auto">
            <a:xfrm>
              <a:off x="6200079" y="1570054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1031" name="Oval 1030"/>
            <p:cNvSpPr>
              <a:spLocks noChangeAspect="1" noChangeArrowheads="1"/>
            </p:cNvSpPr>
            <p:nvPr/>
          </p:nvSpPr>
          <p:spPr bwMode="auto">
            <a:xfrm>
              <a:off x="6142929" y="154624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1032" name="Oval 1031"/>
            <p:cNvSpPr>
              <a:spLocks noChangeAspect="1" noChangeArrowheads="1"/>
            </p:cNvSpPr>
            <p:nvPr/>
          </p:nvSpPr>
          <p:spPr bwMode="auto">
            <a:xfrm>
              <a:off x="6188173" y="1535526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1033" name="Oval 1032"/>
            <p:cNvSpPr>
              <a:spLocks noChangeAspect="1" noChangeArrowheads="1"/>
            </p:cNvSpPr>
            <p:nvPr/>
          </p:nvSpPr>
          <p:spPr bwMode="auto">
            <a:xfrm>
              <a:off x="6200079" y="154624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1034" name="Oval 1033"/>
            <p:cNvSpPr>
              <a:spLocks noChangeAspect="1" noChangeArrowheads="1"/>
            </p:cNvSpPr>
            <p:nvPr/>
          </p:nvSpPr>
          <p:spPr bwMode="auto">
            <a:xfrm>
              <a:off x="6165551" y="1581961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1035" name="Oval 1034"/>
            <p:cNvSpPr>
              <a:spLocks noChangeAspect="1" noChangeArrowheads="1"/>
            </p:cNvSpPr>
            <p:nvPr/>
          </p:nvSpPr>
          <p:spPr bwMode="auto">
            <a:xfrm>
              <a:off x="6165551" y="154624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1036" name="Oval 1035"/>
            <p:cNvSpPr>
              <a:spLocks noChangeAspect="1" noChangeArrowheads="1"/>
            </p:cNvSpPr>
            <p:nvPr/>
          </p:nvSpPr>
          <p:spPr bwMode="auto">
            <a:xfrm>
              <a:off x="6108401" y="154624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p:sp>
          <p:nvSpPr>
            <p:cNvPr id="1037" name="Oval 1036"/>
            <p:cNvSpPr>
              <a:spLocks noChangeAspect="1" noChangeArrowheads="1"/>
            </p:cNvSpPr>
            <p:nvPr/>
          </p:nvSpPr>
          <p:spPr bwMode="auto">
            <a:xfrm>
              <a:off x="6073873" y="1604582"/>
              <a:ext cx="57150" cy="5834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1350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038" name="Ink 1037"/>
                <p14:cNvContentPartPr/>
                <p14:nvPr/>
              </p14:nvContentPartPr>
              <p14:xfrm>
                <a:off x="5245668" y="1676130"/>
                <a:ext cx="745560" cy="1530000"/>
              </p14:xfrm>
            </p:contentPart>
          </mc:Choice>
          <mc:Fallback xmlns="">
            <p:pic>
              <p:nvPicPr>
                <p:cNvPr id="517" name="Ink 516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237028" y="1672890"/>
                  <a:ext cx="757440" cy="154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39" name="Ink 1038"/>
                <p14:cNvContentPartPr/>
                <p14:nvPr/>
              </p14:nvContentPartPr>
              <p14:xfrm>
                <a:off x="5932188" y="2525730"/>
                <a:ext cx="117000" cy="300600"/>
              </p14:xfrm>
            </p:contentPart>
          </mc:Choice>
          <mc:Fallback xmlns="">
            <p:pic>
              <p:nvPicPr>
                <p:cNvPr id="518" name="Ink 517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924628" y="2515290"/>
                  <a:ext cx="1360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40" name="Ink 1039"/>
                <p14:cNvContentPartPr/>
                <p14:nvPr/>
              </p14:nvContentPartPr>
              <p14:xfrm>
                <a:off x="6037308" y="2977170"/>
                <a:ext cx="25560" cy="15840"/>
              </p14:xfrm>
            </p:contentPart>
          </mc:Choice>
          <mc:Fallback xmlns="">
            <p:pic>
              <p:nvPicPr>
                <p:cNvPr id="519" name="Ink 518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030468" y="2970330"/>
                  <a:ext cx="39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41" name="Ink 1040"/>
                <p14:cNvContentPartPr/>
                <p14:nvPr/>
              </p14:nvContentPartPr>
              <p14:xfrm>
                <a:off x="4616748" y="1649850"/>
                <a:ext cx="1362240" cy="2713320"/>
              </p14:xfrm>
            </p:contentPart>
          </mc:Choice>
          <mc:Fallback xmlns="">
            <p:pic>
              <p:nvPicPr>
                <p:cNvPr id="520" name="Ink 519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606668" y="1640850"/>
                  <a:ext cx="1375920" cy="27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42" name="Ink 1041"/>
                <p14:cNvContentPartPr/>
                <p14:nvPr/>
              </p14:nvContentPartPr>
              <p14:xfrm>
                <a:off x="5683428" y="3896970"/>
                <a:ext cx="104040" cy="368640"/>
              </p14:xfrm>
            </p:contentPart>
          </mc:Choice>
          <mc:Fallback xmlns="">
            <p:pic>
              <p:nvPicPr>
                <p:cNvPr id="521" name="Ink 520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676588" y="3886890"/>
                  <a:ext cx="12060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43" name="Ink 1042"/>
                <p14:cNvContentPartPr/>
                <p14:nvPr/>
              </p14:nvContentPartPr>
              <p14:xfrm>
                <a:off x="7237964" y="2015139"/>
                <a:ext cx="2284969" cy="1297008"/>
              </p14:xfrm>
            </p:contentPart>
          </mc:Choice>
          <mc:Fallback xmlns="">
            <p:pic>
              <p:nvPicPr>
                <p:cNvPr id="524" name="Ink 523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231845" y="1998575"/>
                  <a:ext cx="2307646" cy="1320053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70660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32999"/>
            <a:ext cx="3113953" cy="31246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91864"/>
            <a:ext cx="2909711" cy="463704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point model of circles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42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489" y="2232999"/>
            <a:ext cx="3110325" cy="31246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565" y="2232999"/>
            <a:ext cx="3110325" cy="312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9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376" y="810419"/>
            <a:ext cx="5203250" cy="52371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1271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0733" y="965200"/>
            <a:ext cx="7670533" cy="50053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42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960" y="810000"/>
            <a:ext cx="5204081" cy="523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263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960" y="854331"/>
            <a:ext cx="6901763" cy="519367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4153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832" y="2108608"/>
            <a:ext cx="2937569" cy="295671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point model of circles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47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Initialisation makes </a:t>
            </a:r>
            <a:r>
              <a:rPr lang="en-GB" smtClean="0"/>
              <a:t>a big difference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33867"/>
            <a:ext cx="2937098" cy="295624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7935" y="2133631"/>
            <a:ext cx="3895865" cy="293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9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217" y="2164912"/>
            <a:ext cx="2679333" cy="3079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going on?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/>
              <a:t>48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 common motif in vision models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658232" y="2542188"/>
            <a:ext cx="1678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/>
              <a:t>Global variables</a:t>
            </a:r>
          </a:p>
          <a:p>
            <a:pPr algn="r"/>
            <a:r>
              <a:rPr lang="en-GB" dirty="0" smtClean="0"/>
              <a:t>in each layer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6971652" y="3515475"/>
            <a:ext cx="1571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Multiple layers</a:t>
            </a:r>
            <a:endParaRPr lang="en-GB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446552" y="2865354"/>
            <a:ext cx="444381" cy="0"/>
          </a:xfrm>
          <a:prstGeom prst="straightConnector1">
            <a:avLst/>
          </a:prstGeom>
          <a:ln>
            <a:solidFill>
              <a:srgbClr val="25AF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Left Brace 30"/>
          <p:cNvSpPr/>
          <p:nvPr/>
        </p:nvSpPr>
        <p:spPr>
          <a:xfrm rot="16200000">
            <a:off x="5919299" y="4773231"/>
            <a:ext cx="87844" cy="1171282"/>
          </a:xfrm>
          <a:prstGeom prst="leftBrace">
            <a:avLst/>
          </a:prstGeom>
          <a:ln>
            <a:solidFill>
              <a:srgbClr val="25AF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4722528" y="5525845"/>
            <a:ext cx="2481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Many variables per layer</a:t>
            </a:r>
            <a:endParaRPr lang="en-GB" dirty="0"/>
          </a:p>
        </p:txBody>
      </p:sp>
      <p:sp>
        <p:nvSpPr>
          <p:cNvPr id="33" name="Left Brace 32"/>
          <p:cNvSpPr/>
          <p:nvPr/>
        </p:nvSpPr>
        <p:spPr>
          <a:xfrm rot="10800000">
            <a:off x="6783884" y="2206141"/>
            <a:ext cx="87844" cy="2988000"/>
          </a:xfrm>
          <a:prstGeom prst="leftBrace">
            <a:avLst/>
          </a:prstGeom>
          <a:ln>
            <a:solidFill>
              <a:srgbClr val="25AF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052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Possible solutions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/>
              <a:t>49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Structured inference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36550"/>
            <a:ext cx="2679333" cy="30791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62" y="2136549"/>
            <a:ext cx="2679333" cy="30791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924" y="2138072"/>
            <a:ext cx="2678008" cy="30776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14777" y="5418552"/>
            <a:ext cx="30646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Messages easy to compute</a:t>
            </a:r>
          </a:p>
          <a:p>
            <a:r>
              <a:rPr lang="en-GB" dirty="0"/>
              <a:t>Fully-factorised </a:t>
            </a:r>
            <a:r>
              <a:rPr lang="en-GB" dirty="0" smtClean="0"/>
              <a:t>representation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Lots </a:t>
            </a:r>
            <a:r>
              <a:rPr lang="en-GB" dirty="0">
                <a:solidFill>
                  <a:srgbClr val="FF0000"/>
                </a:solidFill>
              </a:rPr>
              <a:t>of </a:t>
            </a:r>
            <a:r>
              <a:rPr lang="en-GB" dirty="0" smtClean="0">
                <a:solidFill>
                  <a:srgbClr val="FF0000"/>
                </a:solidFill>
              </a:rPr>
              <a:t>loops</a:t>
            </a:r>
            <a:endParaRPr lang="en-GB" dirty="0" smtClean="0">
              <a:solidFill>
                <a:schemeClr val="accent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0512" y="5393710"/>
            <a:ext cx="30063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 loops (within layers)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Lots of loops (across layers)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Messages difficult to compute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98877" y="5418552"/>
            <a:ext cx="34318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 loops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Messages difficult to compute</a:t>
            </a:r>
          </a:p>
          <a:p>
            <a:r>
              <a:rPr lang="en-GB" dirty="0">
                <a:solidFill>
                  <a:srgbClr val="FF0000"/>
                </a:solidFill>
              </a:rPr>
              <a:t>Complex messages between layers</a:t>
            </a:r>
          </a:p>
        </p:txBody>
      </p:sp>
    </p:spTree>
    <p:extLst>
      <p:ext uri="{BB962C8B-B14F-4D97-AF65-F5344CB8AC3E}">
        <p14:creationId xmlns:p14="http://schemas.microsoft.com/office/powerpoint/2010/main" val="1112488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Challenges</a:t>
            </a:r>
          </a:p>
          <a:p>
            <a:pPr marL="0" indent="0">
              <a:buNone/>
            </a:pPr>
            <a:endParaRPr lang="en-GB" b="1" dirty="0" smtClean="0"/>
          </a:p>
          <a:p>
            <a:r>
              <a:rPr lang="en-GB" dirty="0" smtClean="0"/>
              <a:t>Specifying a generative model that is accurate and useful</a:t>
            </a:r>
          </a:p>
          <a:p>
            <a:endParaRPr lang="en-GB" dirty="0" smtClean="0"/>
          </a:p>
          <a:p>
            <a:r>
              <a:rPr lang="en-GB" dirty="0" smtClean="0"/>
              <a:t>Compiling an inference algorithm for it that is efficient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735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136549"/>
            <a:ext cx="2679333" cy="30791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899" y="2133374"/>
            <a:ext cx="2679333" cy="3079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Contextual initialisation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/>
              <a:t>50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Structured accuracy without structured cost</a:t>
            </a:r>
            <a:endParaRPr lang="en-GB" dirty="0"/>
          </a:p>
        </p:txBody>
      </p:sp>
      <p:sp>
        <p:nvSpPr>
          <p:cNvPr id="34" name="Content Placeholder 30"/>
          <p:cNvSpPr>
            <a:spLocks noGrp="1"/>
          </p:cNvSpPr>
          <p:nvPr>
            <p:ph idx="1"/>
          </p:nvPr>
        </p:nvSpPr>
        <p:spPr>
          <a:xfrm>
            <a:off x="4324350" y="2009422"/>
            <a:ext cx="7534275" cy="3961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smtClean="0"/>
              <a:t>Observations</a:t>
            </a:r>
          </a:p>
          <a:p>
            <a:r>
              <a:rPr lang="en-GB" sz="2000" dirty="0" smtClean="0"/>
              <a:t>Beliefs about global variables are approximately predictable from layer below.</a:t>
            </a:r>
          </a:p>
          <a:p>
            <a:r>
              <a:rPr lang="en-GB" sz="2000" dirty="0" smtClean="0"/>
              <a:t>Stronger beliefs about global variables leads to increased quality of messages to layer above.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000" b="1" dirty="0" smtClean="0"/>
              <a:t>Strategy</a:t>
            </a:r>
          </a:p>
          <a:p>
            <a:r>
              <a:rPr lang="en-GB" sz="2000" dirty="0" smtClean="0"/>
              <a:t>Learn to send global messages in first iteration.</a:t>
            </a:r>
          </a:p>
          <a:p>
            <a:r>
              <a:rPr lang="en-GB" sz="2000" dirty="0" smtClean="0"/>
              <a:t>Keep using fully factorised model for layer messages.</a:t>
            </a:r>
          </a:p>
        </p:txBody>
      </p:sp>
    </p:spTree>
    <p:extLst>
      <p:ext uri="{BB962C8B-B14F-4D97-AF65-F5344CB8AC3E}">
        <p14:creationId xmlns:p14="http://schemas.microsoft.com/office/powerpoint/2010/main" val="2239859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1491864"/>
            <a:ext cx="3141238" cy="46651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491863"/>
            <a:ext cx="2938464" cy="468286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point model of circles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51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489" y="2232999"/>
            <a:ext cx="3110325" cy="31246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565" y="2232999"/>
            <a:ext cx="3110325" cy="312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04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260" y="2726667"/>
            <a:ext cx="4218544" cy="3054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point model of circles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52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Accelerated inference using contextual initialisation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243714" y="1909190"/>
            <a:ext cx="813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Centre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442694" y="1909190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Radius</a:t>
            </a:r>
            <a:endParaRPr lang="en-GB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957" y="2718228"/>
            <a:ext cx="4218543" cy="305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39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223" y="1721435"/>
            <a:ext cx="2535557" cy="42729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pixel model of squares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975" y="4834169"/>
            <a:ext cx="995479" cy="995479"/>
          </a:xfrm>
          <a:ln w="1905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53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219" y="4834169"/>
            <a:ext cx="995479" cy="99547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35" y="1952437"/>
            <a:ext cx="995479" cy="99547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979" y="1952437"/>
            <a:ext cx="995479" cy="99547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220" y="1952437"/>
            <a:ext cx="995479" cy="99547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219" y="3393303"/>
            <a:ext cx="995479" cy="99547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460" y="1952437"/>
            <a:ext cx="995479" cy="99547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459" y="3393301"/>
            <a:ext cx="995479" cy="99547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22" y="4834169"/>
            <a:ext cx="995479" cy="99547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459" y="4834167"/>
            <a:ext cx="995479" cy="99547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22" y="3393303"/>
            <a:ext cx="995479" cy="99547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975" y="3393302"/>
            <a:ext cx="995479" cy="99547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51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pixel model of squares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06" y="1939838"/>
            <a:ext cx="2613835" cy="163758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54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Robustified inference using contextual initialisation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06" y="4205773"/>
            <a:ext cx="2613835" cy="16375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61" y="4205773"/>
            <a:ext cx="2613835" cy="16375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61" y="1939839"/>
            <a:ext cx="2613835" cy="16375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536" y="1939839"/>
            <a:ext cx="2613835" cy="16375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537" y="4205772"/>
            <a:ext cx="2613835" cy="163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4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pixel model of squares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55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Robustified inference using contextual initialisation</a:t>
            </a:r>
          </a:p>
          <a:p>
            <a:endParaRPr lang="en-GB" dirty="0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1712" y="2009775"/>
            <a:ext cx="4868576" cy="396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26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pixel model of squares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56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Robustified inference using contextual initialisation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678" y="2555650"/>
            <a:ext cx="9268644" cy="35284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00864" y="1911795"/>
            <a:ext cx="1247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Side length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252194" y="1911795"/>
            <a:ext cx="817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/>
              <a:t>Center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11486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009" y="2486369"/>
            <a:ext cx="9282332" cy="3533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pixel model of squares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57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Robustified inference using contextual initialisation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453264" y="1934989"/>
            <a:ext cx="995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FG </a:t>
            </a:r>
            <a:r>
              <a:rPr lang="en-GB" b="1" dirty="0" err="1" smtClean="0"/>
              <a:t>Color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080744" y="1934989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BG </a:t>
            </a:r>
            <a:r>
              <a:rPr lang="en-GB" b="1" dirty="0" err="1" smtClean="0"/>
              <a:t>Color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35622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223" y="1721435"/>
            <a:ext cx="2776889" cy="42729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generative model of shading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58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With Varun Jampani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621947" y="1523801"/>
            <a:ext cx="93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Image 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84464" y="1531277"/>
            <a:ext cx="1458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Reflectance </a:t>
            </a:r>
            <a:r>
              <a:rPr lang="en-GB" b="1" dirty="0" smtClean="0"/>
              <a:t>R</a:t>
            </a:r>
            <a:endParaRPr lang="en-GB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384849" y="1545078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Shading </a:t>
            </a:r>
            <a:r>
              <a:rPr lang="en-GB" b="1" dirty="0" smtClean="0"/>
              <a:t>S</a:t>
            </a:r>
            <a:endParaRPr lang="en-GB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803743" y="1531277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Normal </a:t>
            </a:r>
            <a:r>
              <a:rPr lang="en-GB" b="1" dirty="0" smtClean="0"/>
              <a:t>N</a:t>
            </a:r>
            <a:endParaRPr lang="en-GB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0367165" y="1520757"/>
            <a:ext cx="791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Light </a:t>
            </a:r>
            <a:r>
              <a:rPr lang="en-GB" b="1" dirty="0"/>
              <a:t>L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947" y="1952437"/>
            <a:ext cx="903397" cy="10324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843" y="1952437"/>
            <a:ext cx="903398" cy="10324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8332" y="1952437"/>
            <a:ext cx="903396" cy="10324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4819" y="1952437"/>
            <a:ext cx="900239" cy="103221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58" name="Group 57"/>
          <p:cNvGrpSpPr/>
          <p:nvPr/>
        </p:nvGrpSpPr>
        <p:grpSpPr>
          <a:xfrm>
            <a:off x="10201275" y="1952437"/>
            <a:ext cx="1028700" cy="1032212"/>
            <a:chOff x="10201275" y="1952437"/>
            <a:chExt cx="1028700" cy="1032212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0201275" y="2468542"/>
              <a:ext cx="10287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10737611" y="1952437"/>
              <a:ext cx="3175" cy="103221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48422" y="2304415"/>
              <a:ext cx="207007" cy="328254"/>
            </a:xfrm>
            <a:prstGeom prst="rect">
              <a:avLst/>
            </a:prstGeom>
          </p:spPr>
        </p:pic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1946" y="4902561"/>
            <a:ext cx="907577" cy="10372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6023" y="3420501"/>
            <a:ext cx="907577" cy="10372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05919" y="3420501"/>
            <a:ext cx="907577" cy="10372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98999" y="3420501"/>
            <a:ext cx="906058" cy="103888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26127" y="3420501"/>
            <a:ext cx="907577" cy="10372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67663" y="4907231"/>
            <a:ext cx="907577" cy="10372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88331" y="4902561"/>
            <a:ext cx="907577" cy="10372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96358" y="4902562"/>
            <a:ext cx="908699" cy="104191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59" name="Group 58"/>
          <p:cNvGrpSpPr/>
          <p:nvPr/>
        </p:nvGrpSpPr>
        <p:grpSpPr>
          <a:xfrm>
            <a:off x="10223261" y="3336069"/>
            <a:ext cx="1028700" cy="1032212"/>
            <a:chOff x="10201275" y="1952437"/>
            <a:chExt cx="1028700" cy="1032212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10201275" y="2468542"/>
              <a:ext cx="10287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 flipV="1">
              <a:off x="10737611" y="1952437"/>
              <a:ext cx="3175" cy="103221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81877" y="2315544"/>
              <a:ext cx="207007" cy="328254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10201275" y="4883826"/>
            <a:ext cx="1028700" cy="1055893"/>
            <a:chOff x="10201275" y="1952437"/>
            <a:chExt cx="1028700" cy="1055893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10201275" y="2468542"/>
              <a:ext cx="10287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10737611" y="1952437"/>
              <a:ext cx="3175" cy="103221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13522" y="2680076"/>
              <a:ext cx="207007" cy="3282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6442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generative model of shading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59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Inference progress with and without context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68404"/>
            <a:ext cx="10515600" cy="384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80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Generative probabilistic models for vision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6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Manually designed inference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00" y="2379924"/>
            <a:ext cx="2365710" cy="1048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00" y="3493361"/>
            <a:ext cx="2365710" cy="11670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8612" y="2379924"/>
            <a:ext cx="1175188" cy="23137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2245" y="2379924"/>
            <a:ext cx="1174567" cy="2341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905" y="2434147"/>
            <a:ext cx="2183444" cy="220533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961300" y="4785184"/>
            <a:ext cx="1280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FSA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BMVC 2011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32905" y="4790025"/>
            <a:ext cx="1204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SBM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CVPR 2012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41103" y="4785183"/>
            <a:ext cx="1136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MSBM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NIPS 2013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169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generative model of shading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60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Fast and accurate inference using contextual initialisation</a:t>
            </a:r>
            <a:endParaRPr lang="en-GB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8171" y="2009775"/>
            <a:ext cx="5515658" cy="396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92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Bridging the gap between Infer.NET and generative computer vision.</a:t>
            </a:r>
            <a:endParaRPr lang="en-GB" dirty="0"/>
          </a:p>
          <a:p>
            <a:r>
              <a:rPr lang="en-GB" dirty="0" smtClean="0"/>
              <a:t>Initialisation makes a big difference.</a:t>
            </a:r>
            <a:endParaRPr lang="en-GB" dirty="0"/>
          </a:p>
          <a:p>
            <a:r>
              <a:rPr lang="en-GB" dirty="0" smtClean="0"/>
              <a:t>The inference algorithm can learn to initialise itself.</a:t>
            </a:r>
          </a:p>
          <a:p>
            <a:pPr lvl="1"/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Open questions</a:t>
            </a:r>
          </a:p>
          <a:p>
            <a:r>
              <a:rPr lang="en-GB" dirty="0" smtClean="0"/>
              <a:t>What is the best formulation of this approach?</a:t>
            </a:r>
          </a:p>
          <a:p>
            <a:r>
              <a:rPr lang="en-GB" dirty="0" smtClean="0"/>
              <a:t>What are the trade-offs between inference and prediction?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61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648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399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is inference hard?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Sampling</a:t>
            </a:r>
          </a:p>
          <a:p>
            <a:pPr marL="0" indent="0">
              <a:buNone/>
            </a:pPr>
            <a:endParaRPr lang="en-GB" b="1" dirty="0" smtClean="0"/>
          </a:p>
          <a:p>
            <a:pPr marL="354013" indent="0">
              <a:buNone/>
            </a:pPr>
            <a:r>
              <a:rPr lang="en-GB" dirty="0" smtClean="0"/>
              <a:t>Inference can mix slowly</a:t>
            </a:r>
          </a:p>
          <a:p>
            <a:pPr marL="719138" indent="0">
              <a:buNone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Active area of research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Message-passing</a:t>
            </a:r>
          </a:p>
          <a:p>
            <a:pPr marL="0" indent="0">
              <a:buNone/>
            </a:pPr>
            <a:endParaRPr lang="en-GB" b="1" dirty="0" smtClean="0"/>
          </a:p>
          <a:p>
            <a:pPr marL="354013" indent="0">
              <a:buNone/>
            </a:pPr>
            <a:r>
              <a:rPr lang="en-GB" dirty="0" smtClean="0"/>
              <a:t>Computation of messages can be slow (e.g. if using quadrature or sampling)</a:t>
            </a:r>
          </a:p>
          <a:p>
            <a:pPr marL="719138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Just-in-time learning (part 1)</a:t>
            </a:r>
          </a:p>
          <a:p>
            <a:pPr marL="354013" indent="0">
              <a:buNone/>
            </a:pPr>
            <a:r>
              <a:rPr lang="en-GB" dirty="0" smtClean="0"/>
              <a:t>Inference can require many iterations and may converge to bad fixed points</a:t>
            </a:r>
          </a:p>
          <a:p>
            <a:pPr marL="719138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Contextual initialisation (part 2)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357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Just-In-Time Learning for Inference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with Daniel Tarlow, Pushmeet Kohli, John Winn</a:t>
            </a:r>
            <a:endParaRPr lang="en-GB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028" r="602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8</a:t>
            </a:fld>
            <a:endParaRPr lang="en-GB"/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1523999" y="5877391"/>
            <a:ext cx="9144000" cy="418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/>
              <a:t>NIPS 2014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357109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Motivating example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619676"/>
            <a:ext cx="614962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Ecologists have strong empirical beliefs about the form of the relationship between temperature and yield.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It is important for them that the relationship is modelled faithfully.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We do not have a </a:t>
            </a:r>
            <a:r>
              <a:rPr lang="en-GB" b="1" dirty="0" smtClean="0">
                <a:solidFill>
                  <a:srgbClr val="FF0000"/>
                </a:solidFill>
              </a:rPr>
              <a:t>fast</a:t>
            </a:r>
            <a:r>
              <a:rPr lang="en-GB" dirty="0" smtClean="0">
                <a:solidFill>
                  <a:srgbClr val="FF0000"/>
                </a:solidFill>
              </a:rPr>
              <a:t> implementation of the Yield factor in Infer.NET.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8077" y="1619676"/>
            <a:ext cx="2325723" cy="2724937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15FC-B913-42E0-A56F-9013E9612763}" type="slidenum">
              <a:rPr lang="en-GB" smtClean="0"/>
              <a:t>9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173" y="4397280"/>
            <a:ext cx="2325723" cy="157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06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&#10;\definecolor{office_red}{RGB}{192,0,0}&#10;\definecolor{office_orange}{RGB}{237,125,49}&#10;\definecolor{office_blue}{RGB}{91,155,213}&#10;\definecolor{office_green}{RGB}{112,173,71}&#10;&#10;\begin{align*}&#10;\textcolor{office_orange}{m_{\psi \rightarrow i} (x_i)} &amp;= \int_{\mathbf{x}_{-i}} \textcolor{office_red}{ \psi(\mathbf{x}_\textrm{out}|\mathbf{x}_\textrm{in}) } \prod_{k \in \mathrm{ne}(\psi) \backslash i} \textcolor{office_blue}{ m_{k \rightarrow \psi} (x_k) } \\&#10;\end{align*}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&#10;\definecolor{office_red}{RGB}{192,0,0}&#10;\definecolor{office_orange}{RGB}{237,125,49}&#10;\definecolor{office_blue}{RGB}{91,155,213}&#10;\definecolor{office_green}{RGB}{112,173,71}&#10;&#10;\begin{align*}&#10;\overline{m}_{\psi \rightarrow i}(x_i) \equiv f ( \{ m_{k \rightarrow \psi } \}_{k \in \mathrm{ne}(\psi)} | \boldsymbol{\theta}) \\&#10;\end{align*}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&#10;\definecolor{office_red}{RGB}{192,0,0}&#10;\definecolor{office_orange}{RGB}{237,125,49}&#10;\definecolor{office_blue}{RGB}{91,155,213}&#10;\definecolor{office_green}{RGB}{112,173,71}&#10;&#10;\begin{align*}&#10;\overline{m}_{\psi \rightarrow i}(x_i) \equiv f ( \{ m_{k \rightarrow \psi } \}_{k \in \mathrm{ne}(\psi)} | \boldsymbol{\theta}) \\&#10;\end{align*}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&#10;\definecolor{office_red}{RGB}{192,0,0}&#10;\definecolor{office_orange}{RGB}{237,125,49}&#10;\definecolor{office_blue}{RGB}{91,155,213}&#10;\definecolor{office_green}{RGB}{112,173,71}&#10;&#10;\begin{align*}&#10;\overline{u}_{\psi \rightarrow i} \equiv u ( \{ m_{k \rightarrow \psi } \}_{k \in \mathrm{ne}(\psi)} | \boldsymbol{\theta}) \\&#10;\end{align*}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usepackage{setspace}&#10;\pagestyle{empty}&#10;\begin{document}&#10;&#10;\definecolor{office_red}{RGB}{192,0,0}&#10;\definecolor{office_orange}{RGB}{237,125,49}&#10;\definecolor{office_blue}{RGB}{91,155,213}&#10;\definecolor{office_green}{RGB}{112,173,71}&#10;&#10;\begin{align*}&#10;\onehalfspacing&#10;m_{\psi \rightarrow i}(x_i) = \left\{&#10;\begin{array}{c l}&#10;    \overline{m}_{\psi \rightarrow i}(x_i) &amp; \overline{u}_{\psi \rightarrow i} &lt; u^\textrm{max} \\&#10;    m^\textrm{oracle}_{\psi \rightarrow i}(x_i) &amp; \textrm{otherwise} \\&#10;\end{array}\right. \label{eq:prediction-rule}&#10;\end{align*}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&#10;\definecolor{office_red}{RGB}{192,0,0}&#10;\definecolor{office_orange}{RGB}{237,125,49}&#10;\definecolor{office_blue}{RGB}{91,155,213}&#10;\definecolor{office_green}{RGB}{112,173,71}&#10;&#10;\begin{align*}&#10;\overline{\mathbf{r}}^1_\textrm{out} = \mathbf{W}_{\textrm{leaf}^1} \cdot \boldsymbol{\phi}^n(\mathbf{r}_\textrm{in}) \\&#10;\end{align*}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&#10;\definecolor{office_red}{RGB}{192,0,0}&#10;\definecolor{office_orange}{RGB}{237,125,49}&#10;\definecolor{office_blue}{RGB}{91,155,213}&#10;\definecolor{office_green}{RGB}{112,173,71}&#10;&#10;\begin{align*}&#10;\mathbf{t}_\textrm{in} \\&#10;\end{align*}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&#10;\definecolor{office_red}{RGB}{192,0,0}&#10;\definecolor{office_orange}{RGB}{237,125,49}&#10;\definecolor{office_blue}{RGB}{91,155,213}&#10;\definecolor{office_green}{RGB}{112,173,71}&#10;&#10;\begin{align*}&#10;\mathbf{t}_\textrm{in} \\&#10;\end{align*}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&#10;\definecolor{office_red}{RGB}{192,0,0}&#10;\definecolor{office_orange}{RGB}{237,125,49}&#10;\definecolor{office_blue}{RGB}{91,155,213}&#10;\definecolor{office_green}{RGB}{112,173,71}&#10;&#10;\begin{align*}&#10;\mathbf{t}_\textrm{in} \\&#10;\end{align*}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&#10;\definecolor{office_red}{RGB}{192,0,0}&#10;\definecolor{office_orange}{RGB}{237,125,49}&#10;\definecolor{office_blue}{RGB}{91,155,213}&#10;\definecolor{office_green}{RGB}{112,173,71}&#10;&#10;\begin{align*}&#10;\overline{\mathbf{r}}^2_\textrm{out} = \mathbf{W}_{\textrm{leaf}^2} \cdot \boldsymbol{\phi}^n(\mathbf{r}_\textrm{in}) \\&#10;\end{align*}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&#10;\definecolor{office_red}{RGB}{192,0,0}&#10;\definecolor{office_orange}{RGB}{237,125,49}&#10;\definecolor{office_blue}{RGB}{91,155,213}&#10;\definecolor{office_green}{RGB}{112,173,71}&#10;&#10;\begin{align*}&#10;\overline{\mathbf{r}}^T_\textrm{out} = \mathbf{W}_{\textrm{leaf}^T} \cdot \boldsymbol{\phi}^n(\mathbf{r}_\textrm{in}) \\&#10;\end{align*}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&#10;\definecolor{office_red}{RGB}{192,0,0}&#10;\definecolor{office_orange}{RGB}{237,125,49}&#10;\definecolor{office_blue}{RGB}{91,155,213}&#10;\definecolor{office_green}{RGB}{112,173,71}&#10;&#10;\begin{align*}&#10;\textcolor{office_orange}{m_{\psi \rightarrow i} (x_i)} &amp;= \frac{\textrm{proj} \left[ \displaystyle \int_{\mathbf{x}_{-i}} \textcolor{office_red}{ \psi(\mathbf{x}_\textrm{out} | \mathbf{x}_\textrm{in}) } \cdot \textcolor{office_green}{m_{i \rightarrow \psi} (x_i)} \displaystyle \prod_{k \in \mathrm{ne}(\psi) \backslash i} \textcolor{office_blue}{ m_{k \rightarrow \psi} (x_k) } \right]}{ \textcolor{office_green}{m_{i \rightarrow \psi} (x_i)} } \\&#10;\end{align*}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&#10;\definecolor{office_red}{RGB}{192,0,0}&#10;\definecolor{office_orange}{RGB}{237,125,49}&#10;\definecolor{office_blue}{RGB}{91,155,213}&#10;\definecolor{office_green}{RGB}{112,173,71}&#10;&#10;\begin{align*}&#10;\overline{m}_\textrm{out} \\&#10;\end{align*}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&#10;\definecolor{office_red}{RGB}{192,0,0}&#10;\definecolor{office_orange}{RGB}{237,125,49}&#10;\definecolor{office_blue}{RGB}{91,155,213}&#10;\definecolor{office_green}{RGB}{112,173,71}&#10;&#10;\begin{align*}&#10;\overline{\mathbf{r}}_\textrm{out}^t \\&#10;\end{align*}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&#10;\definecolor{office_red}{RGB}{192,0,0}&#10;\definecolor{office_orange}{RGB}{237,125,49}&#10;\definecolor{office_blue}{RGB}{91,155,213}&#10;\definecolor{office_green}{RGB}{112,173,71}&#10;&#10;\begin{align*}&#10;\{ \overline{m}_\textrm{out}^t \} \\&#10;\end{align*}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&#10;\definecolor{office_red}{RGB}{192,0,0}&#10;\definecolor{office_orange}{RGB}{237,125,49}&#10;\definecolor{office_blue}{RGB}{91,155,213}&#10;\definecolor{office_green}{RGB}{112,173,71}&#10;&#10;\newcommand{\argmax}{\operatornamewithlimits{argmax}}&#10;\newcommand{\argmin}{\operatornamewithlimits{argmin}}&#10;&#10;\begin{align*}&#10;\overline{m}_\textrm{out} &amp;= \argmin_m U(\{ \overline{m}_\textrm{out}^t \}, m) \\&#10;U(\{ \overline{m}_\textrm{out}^t \}, m) &amp;= \sum_t D_\textrm{KL}(\overline{m}_\textrm{out}^t \| m) \\&#10;\end{align*}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&#10;\definecolor{office_red}{RGB}{192,0,0}&#10;\definecolor{office_orange}{RGB}{237,125,49}&#10;\definecolor{office_blue}{RGB}{91,155,213}&#10;\definecolor{office_green}{RGB}{112,173,71}&#10;&#10;\begin{align*}&#10;\{ \overline{m}_\textrm{out}^t \} \\&#10;\end{align*}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&#10;\definecolor{office_red}{RGB}{192,0,0}&#10;\definecolor{office_orange}{RGB}{237,125,49}&#10;\definecolor{office_blue}{RGB}{91,155,213}&#10;\definecolor{office_green}{RGB}{112,173,71}&#10;&#10;\newcommand{\argmax}{\operatornamewithlimits{argmax}}&#10;\newcommand{\argmin}{\operatornamewithlimits{argmin}}&#10;&#10;\begin{align*}&#10;\overline{m}_\textrm{out} &amp;= \argmin_m U(\{ \overline{m}_\textrm{out}^t \}, m) \\&#10;U(\{ \overline{m}_\textrm{out}^t \}, m) &amp;= \sum_t D_\textrm{KL}(\overline{m}_\textrm{out}^t \| m) \\&#10;\end{align*}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&#10;\definecolor{office_red}{RGB}{192,0,0}&#10;\definecolor{office_orange}{RGB}{237,125,49}&#10;\definecolor{office_blue}{RGB}{91,155,213}&#10;\definecolor{office_green}{RGB}{112,173,71}&#10;&#10;\newcommand{\argmax}{\operatornamewithlimits{argmax}}&#10;\newcommand{\argmin}{\operatornamewithlimits{argmin}}&#10;&#10;\begin{align*}&#10;\overline{u}_\textrm{out} \equiv U(\{ \overline{m}_\textrm{out}^t \}, \overline{m}_\textrm{out}) \\&#10;\end{align*}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&#10;\definecolor{office_red}{RGB}{192,0,0}&#10;\definecolor{office_orange}{RGB}{237,125,49}&#10;\definecolor{office_blue}{RGB}{91,155,213}&#10;\definecolor{office_green}{RGB}{112,173,71}&#10;&#10;\newcommand{\argmax}{\operatornamewithlimits{argmax}}&#10;\newcommand{\argmin}{\operatornamewithlimits{argmin}}&#10;&#10;\begin{align*}&#10;D_\textrm{KL}^\textrm{mar} ( \overline{m}_{\psi \rightarrow i}\| m^\textrm{oracle}_{\psi \rightarrow i} ) \equiv D_\textrm{KL}( \overline{b}_i \| b^\textrm{oracle}_i ) \\&#10;\end{align*}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&#10;\definecolor{office_red}{RGB}{192,0,0}&#10;\definecolor{office_orange}{RGB}{237,125,49}&#10;\definecolor{office_blue}{RGB}{91,155,213}&#10;\definecolor{office_green}{RGB}{112,173,71}&#10;&#10;\begin{align*}&#10;m_{\psi \rightarrow i} (x_i) &amp;= \textrm{proj} \left[ \displaystyle \int_{\mathbf{x}_{-i}} \psi(\mathbf{x}_{\textrm{out}}|\mathbf{x}_{\textrm{in}}) \prod_{k \in \mathrm{ne}(\psi)} m_{k \rightarrow \psi} (x_k) \right] / m_{i \rightarrow \psi} (x_i) \\&#10;\end{align*}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&#10;\definecolor{office_red}{RGB}{192,0,0}&#10;\definecolor{office_orange}{RGB}{237,125,49}&#10;\definecolor{office_blue}{RGB}{91,155,213}&#10;\definecolor{office_green}{RGB}{112,173,71}&#10;&#10;\begin{align*}&#10;m_{\psi \rightarrow i}(x_i) &amp; \equiv \textrm{proj} \left[ \int_{\mathbf{x}_{-i}} v(\mathbf{x}_{\textrm{in}}, \mathbf{x}_{\textrm{out}}) \cdot w(\mathbf{x}_{\textrm{in}}, \mathbf{x}_{\textrm{out}}) \right] / m_{i \rightarrow \psi} (x_i) \\&#10;\end{align*}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&#10;\definecolor{office_red}{RGB}{192,0,0}&#10;\definecolor{office_orange}{RGB}{237,125,49}&#10;\definecolor{office_blue}{RGB}{91,155,213}&#10;\definecolor{office_green}{RGB}{112,173,71}&#10;&#10;\begin{align*}&#10;m_{\psi \rightarrow i} (x_i) &amp;= \textrm{proj} \left[ \displaystyle \int_{\mathbf{x}_{-i}} q(\mathbf{x}_\textrm{in}) \cdot \psi(\mathbf{x}_{\textrm{out}} | \mathbf{x}_{\textrm{in}}) \cdot q(\mathbf{x}_\textrm{in})^{-1} \prod_{k \in \mathrm{ne}(\psi)} m_{k \rightarrow \psi} (x_k) \right] / m_{i \rightarrow \psi} (x_i) \\&#10;\end{align*}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&#10;\definecolor{office_red}{RGB}{192,0,0}&#10;\definecolor{office_orange}{RGB}{237,125,49}&#10;\definecolor{office_blue}{RGB}{91,155,213}&#10;\definecolor{office_green}{RGB}{112,173,71}&#10;&#10;\begin{align*}&#10;m_{\psi \rightarrow i}(x_i) &amp; \simeq \textrm{proj} \left[ \frac{ \displaystyle \sum_s w(\mathbf{x}_{\textrm{in}}^{s}, \mathbf{x}_{\textrm{out}}^{s}) \delta(x_i) }{ \displaystyle \sum_s w(\mathbf{x}_{\textrm{in}}^{s}, \mathbf{x}_{\textrm{out}}^{s})} \right] / m_{i \rightarrow \psi} (x_i) \\&#10;\end{align*}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&#10;\definecolor{office_red}{RGB}{192,0,0}&#10;\definecolor{office_orange}{RGB}{237,125,49}&#10;\definecolor{office_blue}{RGB}{91,155,213}&#10;\definecolor{office_green}{RGB}{112,173,71}&#10;&#10;\begin{align*}&#10;(\mathbf{x}_{\textrm{in}}^{s}, \mathbf{x}_{\textrm{out}}^{s}) \sim v(\mathbf{x}_\textrm{in}, \mathbf{x}_\textrm{out}) \\&#10;\end{align*}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&#10;\definecolor{office_red}{RGB}{192,0,0}&#10;\definecolor{office_orange}{RGB}{237,125,49}&#10;\definecolor{office_blue}{RGB}{91,155,213}&#10;\definecolor{office_green}{RGB}{112,173,71}&#10;&#10;\begin{align*}&#10;m_{\psi \rightarrow i}(x_i) &amp; \simeq \textrm{proj} \left[ \frac{ \displaystyle \sum_s w(\mathbf{x}_{\textrm{in}}^{s}, \mathbf{x}_{\textrm{out}}^{s}) \delta(x_i) }{ \displaystyle \sum_s w(\mathbf{x}_{\textrm{in}}^{s}, \mathbf{x}_{\textrm{out}}^{s})} \right] / m_{i \rightarrow \psi} (x_i) \\&#10;\end{align*}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&#10;\definecolor{office_red}{RGB}{192,0,0}&#10;\definecolor{office_orange}{RGB}{237,125,49}&#10;\definecolor{office_blue}{RGB}{91,155,213}&#10;\definecolor{office_green}{RGB}{112,173,71}&#10;&#10;\begin{align*}&#10;(\mathbf{x}_{\textrm{in}}^{s}, \mathbf{x}_{\textrm{out}}^{s}) \sim v(\mathbf{x}_\textrm{in}, \mathbf{x}_\textrm{out}) \\&#10;\end{align*}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30225</TotalTime>
  <Words>1378</Words>
  <Application>Microsoft Macintosh PowerPoint</Application>
  <PresentationFormat>Custom</PresentationFormat>
  <Paragraphs>319</Paragraphs>
  <Slides>62</Slides>
  <Notes>1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Extensions to message-passing inference</vt:lpstr>
      <vt:lpstr>Outline</vt:lpstr>
      <vt:lpstr>PowerPoint Presentation</vt:lpstr>
      <vt:lpstr>Probabilistic graphics programming?</vt:lpstr>
      <vt:lpstr>PowerPoint Presentation</vt:lpstr>
      <vt:lpstr>Generative probabilistic models for vision</vt:lpstr>
      <vt:lpstr>Why is inference hard?</vt:lpstr>
      <vt:lpstr>Just-In-Time Learning for Inference</vt:lpstr>
      <vt:lpstr>Motivating example</vt:lpstr>
      <vt:lpstr>Problem overview</vt:lpstr>
      <vt:lpstr>Message-passing</vt:lpstr>
      <vt:lpstr>Belief and expectation propagation</vt:lpstr>
      <vt:lpstr>How to compute messages for any ψ</vt:lpstr>
      <vt:lpstr>Learning to pass messages</vt:lpstr>
      <vt:lpstr>Learning to pass messages</vt:lpstr>
      <vt:lpstr>Logistic regression</vt:lpstr>
      <vt:lpstr>Logistic regression</vt:lpstr>
      <vt:lpstr>Learning to pass messages – an alternative approach</vt:lpstr>
      <vt:lpstr>Learning to pass messages</vt:lpstr>
      <vt:lpstr>Random decision forests for JIT learning</vt:lpstr>
      <vt:lpstr>Random decision forests for JIT learning</vt:lpstr>
      <vt:lpstr>Random decision forests for JIT learning</vt:lpstr>
      <vt:lpstr>Random decision forests for JIT learning</vt:lpstr>
      <vt:lpstr>Random decision forests for JIT learning</vt:lpstr>
      <vt:lpstr>Random decision forests for JIT learning</vt:lpstr>
      <vt:lpstr>Random decision forests for JIT learning</vt:lpstr>
      <vt:lpstr>Random decision forests for JIT learning</vt:lpstr>
      <vt:lpstr>Results</vt:lpstr>
      <vt:lpstr>Logistic regression</vt:lpstr>
      <vt:lpstr>Uncertainty aware regression of a logistic factor</vt:lpstr>
      <vt:lpstr>Uncertainty aware regression of a logistic factor</vt:lpstr>
      <vt:lpstr>Just-in-time learning of a logistic factor</vt:lpstr>
      <vt:lpstr>Just-in-time learning of a logistic factor</vt:lpstr>
      <vt:lpstr>Just-in-time learning of a logistic factor</vt:lpstr>
      <vt:lpstr>Just-in-time learning of a compound gamma factor</vt:lpstr>
      <vt:lpstr>A model of corn yield</vt:lpstr>
      <vt:lpstr>USDA National Agricultural Statistics Service (2011 – 2013)</vt:lpstr>
      <vt:lpstr>Just-in-time learning of a yield factor</vt:lpstr>
      <vt:lpstr>Summary</vt:lpstr>
      <vt:lpstr>Contextual Initialisation Machines</vt:lpstr>
      <vt:lpstr>Gauss and Ceres</vt:lpstr>
      <vt:lpstr>A point model of circles</vt:lpstr>
      <vt:lpstr>PowerPoint Presentation</vt:lpstr>
      <vt:lpstr>PowerPoint Presentation</vt:lpstr>
      <vt:lpstr>PowerPoint Presentation</vt:lpstr>
      <vt:lpstr>PowerPoint Presentation</vt:lpstr>
      <vt:lpstr>A point model of circles</vt:lpstr>
      <vt:lpstr>What’s going on?</vt:lpstr>
      <vt:lpstr>Possible solutions</vt:lpstr>
      <vt:lpstr>Contextual initialisation</vt:lpstr>
      <vt:lpstr>A point model of circles</vt:lpstr>
      <vt:lpstr>A point model of circles</vt:lpstr>
      <vt:lpstr>A pixel model of squares</vt:lpstr>
      <vt:lpstr>A pixel model of squares</vt:lpstr>
      <vt:lpstr>A pixel model of squares</vt:lpstr>
      <vt:lpstr>A pixel model of squares</vt:lpstr>
      <vt:lpstr>A pixel model of squares</vt:lpstr>
      <vt:lpstr>A generative model of shading</vt:lpstr>
      <vt:lpstr>A generative model of shading</vt:lpstr>
      <vt:lpstr>A generative model of shading</vt:lpstr>
      <vt:lpstr>Summary</vt:lpstr>
      <vt:lpstr>Questions</vt:lpstr>
    </vt:vector>
  </TitlesOfParts>
  <Company>Microsoft Research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Seyed Mohammadali Eslami</dc:creator>
  <cp:lastModifiedBy>S M Ali Eslami</cp:lastModifiedBy>
  <cp:revision>327</cp:revision>
  <dcterms:created xsi:type="dcterms:W3CDTF">2014-08-21T08:55:01Z</dcterms:created>
  <dcterms:modified xsi:type="dcterms:W3CDTF">2014-12-10T12:04:48Z</dcterms:modified>
</cp:coreProperties>
</file>